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308725" cy="9875838"/>
  <p:notesSz cx="6858000" cy="9144000"/>
  <p:defaultTextStyle>
    <a:defPPr>
      <a:defRPr lang="en-US"/>
    </a:defPPr>
    <a:lvl1pPr marL="0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1pPr>
    <a:lvl2pPr marL="391363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2pPr>
    <a:lvl3pPr marL="782726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3pPr>
    <a:lvl4pPr marL="1174090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4pPr>
    <a:lvl5pPr marL="1565453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5pPr>
    <a:lvl6pPr marL="1956816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6pPr>
    <a:lvl7pPr marL="2348179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7pPr>
    <a:lvl8pPr marL="2739542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8pPr>
    <a:lvl9pPr marL="3130906" algn="l" defTabSz="782726" rtl="0" eaLnBrk="1" latinLnBrk="0" hangingPunct="1">
      <a:defRPr sz="15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-2032" y="-112"/>
      </p:cViewPr>
      <p:guideLst>
        <p:guide orient="horz" pos="3110"/>
        <p:guide pos="19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155" y="1616255"/>
            <a:ext cx="5362416" cy="3438255"/>
          </a:xfrm>
        </p:spPr>
        <p:txBody>
          <a:bodyPr anchor="b"/>
          <a:lstStyle>
            <a:lvl1pPr algn="ctr">
              <a:defRPr sz="41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91" y="5187102"/>
            <a:ext cx="4731544" cy="2384374"/>
          </a:xfrm>
        </p:spPr>
        <p:txBody>
          <a:bodyPr/>
          <a:lstStyle>
            <a:lvl1pPr marL="0" indent="0" algn="ctr">
              <a:buNone/>
              <a:defRPr sz="1656"/>
            </a:lvl1pPr>
            <a:lvl2pPr marL="315422" indent="0" algn="ctr">
              <a:buNone/>
              <a:defRPr sz="1380"/>
            </a:lvl2pPr>
            <a:lvl3pPr marL="630845" indent="0" algn="ctr">
              <a:buNone/>
              <a:defRPr sz="1242"/>
            </a:lvl3pPr>
            <a:lvl4pPr marL="946267" indent="0" algn="ctr">
              <a:buNone/>
              <a:defRPr sz="1104"/>
            </a:lvl4pPr>
            <a:lvl5pPr marL="1261689" indent="0" algn="ctr">
              <a:buNone/>
              <a:defRPr sz="1104"/>
            </a:lvl5pPr>
            <a:lvl6pPr marL="1577111" indent="0" algn="ctr">
              <a:buNone/>
              <a:defRPr sz="1104"/>
            </a:lvl6pPr>
            <a:lvl7pPr marL="1892534" indent="0" algn="ctr">
              <a:buNone/>
              <a:defRPr sz="1104"/>
            </a:lvl7pPr>
            <a:lvl8pPr marL="2207956" indent="0" algn="ctr">
              <a:buNone/>
              <a:defRPr sz="1104"/>
            </a:lvl8pPr>
            <a:lvl9pPr marL="2523378" indent="0" algn="ctr">
              <a:buNone/>
              <a:defRPr sz="11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2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14682" y="525797"/>
            <a:ext cx="1360319" cy="83693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725" y="525797"/>
            <a:ext cx="4002097" cy="83693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1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40" y="2462104"/>
            <a:ext cx="5441275" cy="4108074"/>
          </a:xfrm>
        </p:spPr>
        <p:txBody>
          <a:bodyPr anchor="b"/>
          <a:lstStyle>
            <a:lvl1pPr>
              <a:defRPr sz="41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40" y="6609042"/>
            <a:ext cx="5441275" cy="2160339"/>
          </a:xfrm>
        </p:spPr>
        <p:txBody>
          <a:bodyPr/>
          <a:lstStyle>
            <a:lvl1pPr marL="0" indent="0">
              <a:buNone/>
              <a:defRPr sz="1656">
                <a:solidFill>
                  <a:schemeClr val="tx1"/>
                </a:solidFill>
              </a:defRPr>
            </a:lvl1pPr>
            <a:lvl2pPr marL="315422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2pPr>
            <a:lvl3pPr marL="630845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3pPr>
            <a:lvl4pPr marL="946267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4pPr>
            <a:lvl5pPr marL="1261689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5pPr>
            <a:lvl6pPr marL="1577111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6pPr>
            <a:lvl7pPr marL="1892534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7pPr>
            <a:lvl8pPr marL="2207956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8pPr>
            <a:lvl9pPr marL="2523378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7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725" y="2628985"/>
            <a:ext cx="2681208" cy="6266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3792" y="2628985"/>
            <a:ext cx="2681208" cy="62661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1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525799"/>
            <a:ext cx="5441275" cy="19088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547" y="2420953"/>
            <a:ext cx="2668886" cy="1186471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547" y="3607424"/>
            <a:ext cx="2668886" cy="53059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3792" y="2420953"/>
            <a:ext cx="2682030" cy="1186471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3792" y="3607424"/>
            <a:ext cx="2682030" cy="53059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4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7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658389"/>
            <a:ext cx="2034728" cy="2304362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030" y="1421940"/>
            <a:ext cx="3193792" cy="7018246"/>
          </a:xfrm>
        </p:spPr>
        <p:txBody>
          <a:bodyPr/>
          <a:lstStyle>
            <a:lvl1pPr>
              <a:defRPr sz="2208"/>
            </a:lvl1pPr>
            <a:lvl2pPr>
              <a:defRPr sz="1932"/>
            </a:lvl2pPr>
            <a:lvl3pPr>
              <a:defRPr sz="1656"/>
            </a:lvl3pPr>
            <a:lvl4pPr>
              <a:defRPr sz="1380"/>
            </a:lvl4pPr>
            <a:lvl5pPr>
              <a:defRPr sz="1380"/>
            </a:lvl5pPr>
            <a:lvl6pPr>
              <a:defRPr sz="1380"/>
            </a:lvl6pPr>
            <a:lvl7pPr>
              <a:defRPr sz="1380"/>
            </a:lvl7pPr>
            <a:lvl8pPr>
              <a:defRPr sz="1380"/>
            </a:lvl8pPr>
            <a:lvl9pPr>
              <a:defRPr sz="13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2962752"/>
            <a:ext cx="2034728" cy="5488863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1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658389"/>
            <a:ext cx="2034728" cy="2304362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2030" y="1421940"/>
            <a:ext cx="3193792" cy="7018246"/>
          </a:xfrm>
        </p:spPr>
        <p:txBody>
          <a:bodyPr anchor="t"/>
          <a:lstStyle>
            <a:lvl1pPr marL="0" indent="0">
              <a:buNone/>
              <a:defRPr sz="2208"/>
            </a:lvl1pPr>
            <a:lvl2pPr marL="315422" indent="0">
              <a:buNone/>
              <a:defRPr sz="1932"/>
            </a:lvl2pPr>
            <a:lvl3pPr marL="630845" indent="0">
              <a:buNone/>
              <a:defRPr sz="1656"/>
            </a:lvl3pPr>
            <a:lvl4pPr marL="946267" indent="0">
              <a:buNone/>
              <a:defRPr sz="1380"/>
            </a:lvl4pPr>
            <a:lvl5pPr marL="1261689" indent="0">
              <a:buNone/>
              <a:defRPr sz="1380"/>
            </a:lvl5pPr>
            <a:lvl6pPr marL="1577111" indent="0">
              <a:buNone/>
              <a:defRPr sz="1380"/>
            </a:lvl6pPr>
            <a:lvl7pPr marL="1892534" indent="0">
              <a:buNone/>
              <a:defRPr sz="1380"/>
            </a:lvl7pPr>
            <a:lvl8pPr marL="2207956" indent="0">
              <a:buNone/>
              <a:defRPr sz="1380"/>
            </a:lvl8pPr>
            <a:lvl9pPr marL="2523378" indent="0">
              <a:buNone/>
              <a:defRPr sz="13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2962752"/>
            <a:ext cx="2034728" cy="5488863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C1E3-6098-4FC5-AB3B-96AF947B43B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5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725" y="525799"/>
            <a:ext cx="5441275" cy="190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725" y="2628985"/>
            <a:ext cx="5441275" cy="626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3725" y="9153441"/>
            <a:ext cx="1419463" cy="525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AC1E3-6098-4FC5-AB3B-96AF947B43B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9765" y="9153441"/>
            <a:ext cx="2129195" cy="525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5537" y="9153441"/>
            <a:ext cx="1419463" cy="525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65030-1275-4DA5-95C6-A4608D16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30845" rtl="0" eaLnBrk="1" latinLnBrk="0" hangingPunct="1">
        <a:lnSpc>
          <a:spcPct val="90000"/>
        </a:lnSpc>
        <a:spcBef>
          <a:spcPct val="0"/>
        </a:spcBef>
        <a:buNone/>
        <a:defRPr sz="30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711" indent="-157711" algn="l" defTabSz="630845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1932" kern="1200">
          <a:solidFill>
            <a:schemeClr val="tx1"/>
          </a:solidFill>
          <a:latin typeface="+mn-lt"/>
          <a:ea typeface="+mn-ea"/>
          <a:cs typeface="+mn-cs"/>
        </a:defRPr>
      </a:lvl1pPr>
      <a:lvl2pPr marL="47313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2pPr>
      <a:lvl3pPr marL="788556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103978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419400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73482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2050245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365667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681089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1pPr>
      <a:lvl2pPr marL="315422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2pPr>
      <a:lvl3pPr marL="630845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3pPr>
      <a:lvl4pPr marL="946267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261689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577111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1892534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207956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523378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11759" y="-76199"/>
            <a:ext cx="7819942" cy="9925963"/>
            <a:chOff x="0" y="570854"/>
            <a:chExt cx="7819942" cy="9925963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17" t="7447" r="58323"/>
            <a:stretch/>
          </p:blipFill>
          <p:spPr>
            <a:xfrm rot="16200000">
              <a:off x="901578" y="4711687"/>
              <a:ext cx="4184197" cy="562712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26" t="7580" r="6503"/>
            <a:stretch/>
          </p:blipFill>
          <p:spPr>
            <a:xfrm rot="16200000">
              <a:off x="984336" y="192446"/>
              <a:ext cx="4026694" cy="561911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4" name="TextBox 33"/>
            <p:cNvSpPr txBox="1"/>
            <p:nvPr/>
          </p:nvSpPr>
          <p:spPr>
            <a:xfrm>
              <a:off x="2375326" y="10035152"/>
              <a:ext cx="1624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Time (</a:t>
              </a:r>
              <a:r>
                <a:rPr lang="en-US" sz="2400" dirty="0" err="1"/>
                <a:t>ms</a:t>
              </a:r>
              <a:r>
                <a:rPr lang="en-US" sz="2400" dirty="0"/>
                <a:t>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67548" y="570854"/>
              <a:ext cx="3328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Traditional System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8382" y="4971487"/>
              <a:ext cx="770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SeismicDart</a:t>
              </a:r>
              <a:r>
                <a:rPr lang="en-US" sz="2400" dirty="0" smtClean="0"/>
                <a:t> </a:t>
              </a:r>
              <a:r>
                <a:rPr lang="en-US" sz="2400" dirty="0" smtClean="0"/>
                <a:t>Autonomous </a:t>
              </a:r>
              <a:r>
                <a:rPr lang="en-US" sz="2400" dirty="0" smtClean="0"/>
                <a:t>Deployment System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0" y="9617350"/>
              <a:ext cx="6054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0       100     200     300     400     500     600   700</a:t>
              </a:r>
              <a:endParaRPr lang="en-US" sz="2400" dirty="0"/>
            </a:p>
          </p:txBody>
        </p:sp>
      </p:grpSp>
      <p:sp>
        <p:nvSpPr>
          <p:cNvPr id="12" name="TextBox 11"/>
          <p:cNvSpPr txBox="1"/>
          <p:nvPr/>
        </p:nvSpPr>
        <p:spPr>
          <a:xfrm rot="16200000">
            <a:off x="-713759" y="1799410"/>
            <a:ext cx="1889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V</a:t>
            </a:r>
            <a:r>
              <a:rPr lang="en-US" sz="2400" baseline="-25000" dirty="0" err="1" smtClean="0"/>
              <a:t>geophone</a:t>
            </a:r>
            <a:r>
              <a:rPr lang="en-US" sz="2400" dirty="0" smtClean="0"/>
              <a:t>  (V)</a:t>
            </a:r>
            <a:r>
              <a:rPr lang="en-US" sz="2400" baseline="-25000" dirty="0" smtClean="0"/>
              <a:t>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13759" y="6560705"/>
            <a:ext cx="1889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/>
              <a:t>V</a:t>
            </a:r>
            <a:r>
              <a:rPr lang="en-US" sz="2400" baseline="-25000" dirty="0" err="1" smtClean="0"/>
              <a:t>geophone</a:t>
            </a:r>
            <a:r>
              <a:rPr lang="en-US" sz="2400" dirty="0" smtClean="0"/>
              <a:t>  (V)</a:t>
            </a:r>
            <a:r>
              <a:rPr lang="en-US" sz="2400" baseline="-25000" dirty="0" smtClean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321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Aaron Becker</cp:lastModifiedBy>
  <cp:revision>6</cp:revision>
  <dcterms:created xsi:type="dcterms:W3CDTF">2016-09-07T00:00:32Z</dcterms:created>
  <dcterms:modified xsi:type="dcterms:W3CDTF">2016-09-10T22:08:24Z</dcterms:modified>
</cp:coreProperties>
</file>