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698163" cy="5303838"/>
  <p:notesSz cx="6858000" cy="9144000"/>
  <p:defaultTextStyle>
    <a:defPPr>
      <a:defRPr lang="en-US"/>
    </a:defPPr>
    <a:lvl1pPr marL="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39937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79873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198109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59747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199684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39621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79558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19495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71" y="868013"/>
            <a:ext cx="8023622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2785743"/>
            <a:ext cx="8023622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3" y="282380"/>
            <a:ext cx="2306791" cy="4494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282380"/>
            <a:ext cx="6786647" cy="4494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322277"/>
            <a:ext cx="9227166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3549398"/>
            <a:ext cx="9227166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1411902"/>
            <a:ext cx="4546719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1411902"/>
            <a:ext cx="4546719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282380"/>
            <a:ext cx="9227166" cy="1025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300177"/>
            <a:ext cx="4525824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1937374"/>
            <a:ext cx="4525824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300177"/>
            <a:ext cx="4548113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1937374"/>
            <a:ext cx="4548113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53589"/>
            <a:ext cx="345043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763655"/>
            <a:ext cx="5415945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91151"/>
            <a:ext cx="345043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53589"/>
            <a:ext cx="345043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763655"/>
            <a:ext cx="5415945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91151"/>
            <a:ext cx="345043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282380"/>
            <a:ext cx="9227166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1411902"/>
            <a:ext cx="9227166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4915873"/>
            <a:ext cx="2407087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C3F-6026-4749-AD6B-D9FA96E56B6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4915873"/>
            <a:ext cx="361063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4915873"/>
            <a:ext cx="2407087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57150"/>
            <a:ext cx="10739040" cy="5184215"/>
            <a:chOff x="1" y="57150"/>
            <a:chExt cx="10739040" cy="5184215"/>
          </a:xfrm>
        </p:grpSpPr>
        <p:pic>
          <p:nvPicPr>
            <p:cNvPr id="1026" name="Picture 2" descr="https://lh3.googleusercontent.com/smnqKnV3CpIW7NBptSyZ0Mn0EiwnKSujR66S3u8tal9zOSUAcr5-I0W6pLmDnYg6LB73aysXtD0KMYPtw-1P500yNfvZDVVdgNvW4s1Tibdbi4yixhBCLLUoDlu_0rZk05n0_TSZQMfZprkTsgpEeokmc30EQt0GKHBWxW83Hsa0MCm1ceWnyTXHcv7cJlfIgPHx71gZDVrOiZwLdyxtv9HyQ6hyDmgfVa3j6hJIk1gAgyaTkpjvBW9s-IuY4FNH8EZnoYQdAC_iM1yIXhtvzLQhceqO_vjn7llu5b5WMuWcUNjC0HRJ4-VEo5XDUML-aJJnI3itK1D-x6A8oxMS5FlGNqwi7dc-XGGKm4Ij5x0Gx_nqi4nEhXOjzlnm-SE3snA1DMwchx4sF6-rdPTnzjW-C8C2zwqmkp2mPMz8YPTZgpdaIuQRjkLcwzl7rhgHrhZB6rf791RbPpbzBa62yb6YTHa1b5Qm5BUlGVxQASXtyrFSll2IFzwBCWBz6TClvTLRLZ1h1mLyTL0h5PPqpPtIGRFsWanc7ynZDiMHXZrQYxg5dXVzRUWSsrkf0WpmcWO01Y-1rsGpv5pKV34iHbYzsV1hTTX37oUVfoQLim4jZwEY=w663-h896-n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6" t="1972" r="30807" b="261"/>
            <a:stretch/>
          </p:blipFill>
          <p:spPr bwMode="auto">
            <a:xfrm rot="16200000">
              <a:off x="2756975" y="-2699822"/>
              <a:ext cx="5184213" cy="1069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64369" y="57150"/>
              <a:ext cx="8493919" cy="17787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7036594" y="57150"/>
              <a:ext cx="1" cy="1778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7243" y="57150"/>
              <a:ext cx="16288" cy="1778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695948" y="1528763"/>
              <a:ext cx="462340" cy="1957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65044" y="1528763"/>
              <a:ext cx="1078706" cy="1178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100638" y="1528763"/>
              <a:ext cx="960437" cy="1042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117410" y="2864644"/>
              <a:ext cx="16216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Geophone</a:t>
              </a:r>
            </a:p>
            <a:p>
              <a:pPr algn="ctr"/>
              <a:r>
                <a:rPr lang="en-US" sz="2400" dirty="0" smtClean="0"/>
                <a:t>(Sensors)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3776" y="2435435"/>
              <a:ext cx="162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3-D printed outer case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5226" y="2791602"/>
              <a:ext cx="2080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Accelerometer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5083" y="3280142"/>
              <a:ext cx="255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Micro-controller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5446" y="4521994"/>
              <a:ext cx="1335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Battery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88" y="4752826"/>
              <a:ext cx="1447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Lawn </a:t>
              </a:r>
              <a:r>
                <a:rPr lang="en-US" sz="2400" dirty="0" err="1" smtClean="0"/>
                <a:t>Jart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8011" y="2376103"/>
              <a:ext cx="3255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Attachment for deployment mechanism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1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2016-09-07T00:52:58Z</dcterms:created>
  <dcterms:modified xsi:type="dcterms:W3CDTF">2016-09-07T22:19:28Z</dcterms:modified>
</cp:coreProperties>
</file>