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4384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34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972715"/>
            <a:ext cx="18288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121766"/>
            <a:ext cx="18288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316442"/>
            <a:ext cx="5257800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316442"/>
            <a:ext cx="15468600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1481773"/>
            <a:ext cx="210312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3977535"/>
            <a:ext cx="210312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82208"/>
            <a:ext cx="103632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1582208"/>
            <a:ext cx="103632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316442"/>
            <a:ext cx="2103120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1457008"/>
            <a:ext cx="10315574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2171065"/>
            <a:ext cx="10315574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1457008"/>
            <a:ext cx="1036637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2171065"/>
            <a:ext cx="10366376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396240"/>
            <a:ext cx="786447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855769"/>
            <a:ext cx="123444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1783080"/>
            <a:ext cx="786447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1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396240"/>
            <a:ext cx="786447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855769"/>
            <a:ext cx="123444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1783080"/>
            <a:ext cx="786447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316442"/>
            <a:ext cx="210312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1582208"/>
            <a:ext cx="210312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5508837"/>
            <a:ext cx="5486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A766-6FA3-426D-9404-79B9CD4BE17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5508837"/>
            <a:ext cx="82296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5508837"/>
            <a:ext cx="5486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6720" r="9088" b="4727"/>
          <a:stretch/>
        </p:blipFill>
        <p:spPr>
          <a:xfrm>
            <a:off x="50017" y="0"/>
            <a:ext cx="12154659" cy="594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t="6876" r="9191" b="4788"/>
          <a:stretch/>
        </p:blipFill>
        <p:spPr>
          <a:xfrm>
            <a:off x="12304571" y="43344"/>
            <a:ext cx="12079429" cy="59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2016-09-06T22:43:36Z</dcterms:created>
  <dcterms:modified xsi:type="dcterms:W3CDTF">2016-09-07T23:43:37Z</dcterms:modified>
</cp:coreProperties>
</file>