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058400" cy="5211763"/>
  <p:notesSz cx="6858000" cy="9144000"/>
  <p:defaultTextStyle>
    <a:defPPr>
      <a:defRPr lang="en-US"/>
    </a:defPPr>
    <a:lvl1pPr marL="0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1pPr>
    <a:lvl2pPr marL="366461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2pPr>
    <a:lvl3pPr marL="732922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3pPr>
    <a:lvl4pPr marL="1099382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4pPr>
    <a:lvl5pPr marL="1465843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5pPr>
    <a:lvl6pPr marL="1832304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6pPr>
    <a:lvl7pPr marL="2198765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7pPr>
    <a:lvl8pPr marL="2565226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8pPr>
    <a:lvl9pPr marL="2931686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FF00"/>
    <a:srgbClr val="FF00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852944"/>
            <a:ext cx="7543800" cy="1814466"/>
          </a:xfrm>
        </p:spPr>
        <p:txBody>
          <a:bodyPr anchor="b"/>
          <a:lstStyle>
            <a:lvl1pPr algn="ctr">
              <a:defRPr sz="4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737382"/>
            <a:ext cx="7543800" cy="1258303"/>
          </a:xfrm>
        </p:spPr>
        <p:txBody>
          <a:bodyPr/>
          <a:lstStyle>
            <a:lvl1pPr marL="0" indent="0" algn="ctr">
              <a:buNone/>
              <a:defRPr sz="1824"/>
            </a:lvl1pPr>
            <a:lvl2pPr marL="347472" indent="0" algn="ctr">
              <a:buNone/>
              <a:defRPr sz="1520"/>
            </a:lvl2pPr>
            <a:lvl3pPr marL="694944" indent="0" algn="ctr">
              <a:buNone/>
              <a:defRPr sz="1368"/>
            </a:lvl3pPr>
            <a:lvl4pPr marL="1042416" indent="0" algn="ctr">
              <a:buNone/>
              <a:defRPr sz="1216"/>
            </a:lvl4pPr>
            <a:lvl5pPr marL="1389888" indent="0" algn="ctr">
              <a:buNone/>
              <a:defRPr sz="1216"/>
            </a:lvl5pPr>
            <a:lvl6pPr marL="1737360" indent="0" algn="ctr">
              <a:buNone/>
              <a:defRPr sz="1216"/>
            </a:lvl6pPr>
            <a:lvl7pPr marL="2084832" indent="0" algn="ctr">
              <a:buNone/>
              <a:defRPr sz="1216"/>
            </a:lvl7pPr>
            <a:lvl8pPr marL="2432304" indent="0" algn="ctr">
              <a:buNone/>
              <a:defRPr sz="1216"/>
            </a:lvl8pPr>
            <a:lvl9pPr marL="2779776" indent="0" algn="ctr">
              <a:buNone/>
              <a:defRPr sz="121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9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7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277478"/>
            <a:ext cx="2168843" cy="441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77478"/>
            <a:ext cx="6380798" cy="441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9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299322"/>
            <a:ext cx="8675370" cy="2167948"/>
          </a:xfrm>
        </p:spPr>
        <p:txBody>
          <a:bodyPr anchor="b"/>
          <a:lstStyle>
            <a:lvl1pPr>
              <a:defRPr sz="4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3487780"/>
            <a:ext cx="8675370" cy="1140073"/>
          </a:xfrm>
        </p:spPr>
        <p:txBody>
          <a:bodyPr/>
          <a:lstStyle>
            <a:lvl1pPr marL="0" indent="0">
              <a:buNone/>
              <a:defRPr sz="1824">
                <a:solidFill>
                  <a:schemeClr val="tx1">
                    <a:tint val="75000"/>
                  </a:schemeClr>
                </a:solidFill>
              </a:defRPr>
            </a:lvl1pPr>
            <a:lvl2pPr marL="347472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2pPr>
            <a:lvl3pPr marL="694944" indent="0">
              <a:buNone/>
              <a:defRPr sz="1368">
                <a:solidFill>
                  <a:schemeClr val="tx1">
                    <a:tint val="75000"/>
                  </a:schemeClr>
                </a:solidFill>
              </a:defRPr>
            </a:lvl3pPr>
            <a:lvl4pPr marL="1042416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4pPr>
            <a:lvl5pPr marL="1389888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5pPr>
            <a:lvl6pPr marL="1737360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6pPr>
            <a:lvl7pPr marL="2084832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7pPr>
            <a:lvl8pPr marL="2432304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8pPr>
            <a:lvl9pPr marL="2779776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387390"/>
            <a:ext cx="4274820" cy="3306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387390"/>
            <a:ext cx="4274820" cy="3306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6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77478"/>
            <a:ext cx="8675370" cy="10073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277606"/>
            <a:ext cx="4255174" cy="626135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472" indent="0">
              <a:buNone/>
              <a:defRPr sz="1520" b="1"/>
            </a:lvl2pPr>
            <a:lvl3pPr marL="694944" indent="0">
              <a:buNone/>
              <a:defRPr sz="1368" b="1"/>
            </a:lvl3pPr>
            <a:lvl4pPr marL="1042416" indent="0">
              <a:buNone/>
              <a:defRPr sz="1216" b="1"/>
            </a:lvl4pPr>
            <a:lvl5pPr marL="1389888" indent="0">
              <a:buNone/>
              <a:defRPr sz="1216" b="1"/>
            </a:lvl5pPr>
            <a:lvl6pPr marL="1737360" indent="0">
              <a:buNone/>
              <a:defRPr sz="1216" b="1"/>
            </a:lvl6pPr>
            <a:lvl7pPr marL="2084832" indent="0">
              <a:buNone/>
              <a:defRPr sz="1216" b="1"/>
            </a:lvl7pPr>
            <a:lvl8pPr marL="2432304" indent="0">
              <a:buNone/>
              <a:defRPr sz="1216" b="1"/>
            </a:lvl8pPr>
            <a:lvl9pPr marL="2779776" indent="0">
              <a:buNone/>
              <a:defRPr sz="121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1903741"/>
            <a:ext cx="4255174" cy="2800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277606"/>
            <a:ext cx="4276130" cy="626135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472" indent="0">
              <a:buNone/>
              <a:defRPr sz="1520" b="1"/>
            </a:lvl2pPr>
            <a:lvl3pPr marL="694944" indent="0">
              <a:buNone/>
              <a:defRPr sz="1368" b="1"/>
            </a:lvl3pPr>
            <a:lvl4pPr marL="1042416" indent="0">
              <a:buNone/>
              <a:defRPr sz="1216" b="1"/>
            </a:lvl4pPr>
            <a:lvl5pPr marL="1389888" indent="0">
              <a:buNone/>
              <a:defRPr sz="1216" b="1"/>
            </a:lvl5pPr>
            <a:lvl6pPr marL="1737360" indent="0">
              <a:buNone/>
              <a:defRPr sz="1216" b="1"/>
            </a:lvl6pPr>
            <a:lvl7pPr marL="2084832" indent="0">
              <a:buNone/>
              <a:defRPr sz="1216" b="1"/>
            </a:lvl7pPr>
            <a:lvl8pPr marL="2432304" indent="0">
              <a:buNone/>
              <a:defRPr sz="1216" b="1"/>
            </a:lvl8pPr>
            <a:lvl9pPr marL="2779776" indent="0">
              <a:buNone/>
              <a:defRPr sz="121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1903741"/>
            <a:ext cx="4276130" cy="2800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7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5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47451"/>
            <a:ext cx="3244096" cy="1216078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750398"/>
            <a:ext cx="5092065" cy="3703730"/>
          </a:xfrm>
        </p:spPr>
        <p:txBody>
          <a:bodyPr/>
          <a:lstStyle>
            <a:lvl1pPr>
              <a:defRPr sz="2432"/>
            </a:lvl1pPr>
            <a:lvl2pPr>
              <a:defRPr sz="2128"/>
            </a:lvl2pPr>
            <a:lvl3pPr>
              <a:defRPr sz="1824"/>
            </a:lvl3pPr>
            <a:lvl4pPr>
              <a:defRPr sz="1520"/>
            </a:lvl4pPr>
            <a:lvl5pPr>
              <a:defRPr sz="1520"/>
            </a:lvl5pPr>
            <a:lvl6pPr>
              <a:defRPr sz="1520"/>
            </a:lvl6pPr>
            <a:lvl7pPr>
              <a:defRPr sz="1520"/>
            </a:lvl7pPr>
            <a:lvl8pPr>
              <a:defRPr sz="1520"/>
            </a:lvl8pPr>
            <a:lvl9pPr>
              <a:defRPr sz="15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563529"/>
            <a:ext cx="3244096" cy="2896631"/>
          </a:xfrm>
        </p:spPr>
        <p:txBody>
          <a:bodyPr/>
          <a:lstStyle>
            <a:lvl1pPr marL="0" indent="0">
              <a:buNone/>
              <a:defRPr sz="1216"/>
            </a:lvl1pPr>
            <a:lvl2pPr marL="347472" indent="0">
              <a:buNone/>
              <a:defRPr sz="1064"/>
            </a:lvl2pPr>
            <a:lvl3pPr marL="694944" indent="0">
              <a:buNone/>
              <a:defRPr sz="912"/>
            </a:lvl3pPr>
            <a:lvl4pPr marL="1042416" indent="0">
              <a:buNone/>
              <a:defRPr sz="760"/>
            </a:lvl4pPr>
            <a:lvl5pPr marL="1389888" indent="0">
              <a:buNone/>
              <a:defRPr sz="760"/>
            </a:lvl5pPr>
            <a:lvl6pPr marL="1737360" indent="0">
              <a:buNone/>
              <a:defRPr sz="760"/>
            </a:lvl6pPr>
            <a:lvl7pPr marL="2084832" indent="0">
              <a:buNone/>
              <a:defRPr sz="760"/>
            </a:lvl7pPr>
            <a:lvl8pPr marL="2432304" indent="0">
              <a:buNone/>
              <a:defRPr sz="760"/>
            </a:lvl8pPr>
            <a:lvl9pPr marL="2779776" indent="0">
              <a:buNone/>
              <a:defRPr sz="7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3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47451"/>
            <a:ext cx="3244096" cy="1216078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750398"/>
            <a:ext cx="5092065" cy="3703730"/>
          </a:xfrm>
        </p:spPr>
        <p:txBody>
          <a:bodyPr anchor="t"/>
          <a:lstStyle>
            <a:lvl1pPr marL="0" indent="0">
              <a:buNone/>
              <a:defRPr sz="2432"/>
            </a:lvl1pPr>
            <a:lvl2pPr marL="347472" indent="0">
              <a:buNone/>
              <a:defRPr sz="2128"/>
            </a:lvl2pPr>
            <a:lvl3pPr marL="694944" indent="0">
              <a:buNone/>
              <a:defRPr sz="1824"/>
            </a:lvl3pPr>
            <a:lvl4pPr marL="1042416" indent="0">
              <a:buNone/>
              <a:defRPr sz="1520"/>
            </a:lvl4pPr>
            <a:lvl5pPr marL="1389888" indent="0">
              <a:buNone/>
              <a:defRPr sz="1520"/>
            </a:lvl5pPr>
            <a:lvl6pPr marL="1737360" indent="0">
              <a:buNone/>
              <a:defRPr sz="1520"/>
            </a:lvl6pPr>
            <a:lvl7pPr marL="2084832" indent="0">
              <a:buNone/>
              <a:defRPr sz="1520"/>
            </a:lvl7pPr>
            <a:lvl8pPr marL="2432304" indent="0">
              <a:buNone/>
              <a:defRPr sz="1520"/>
            </a:lvl8pPr>
            <a:lvl9pPr marL="2779776" indent="0">
              <a:buNone/>
              <a:defRPr sz="15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563529"/>
            <a:ext cx="3244096" cy="2896631"/>
          </a:xfrm>
        </p:spPr>
        <p:txBody>
          <a:bodyPr/>
          <a:lstStyle>
            <a:lvl1pPr marL="0" indent="0">
              <a:buNone/>
              <a:defRPr sz="1216"/>
            </a:lvl1pPr>
            <a:lvl2pPr marL="347472" indent="0">
              <a:buNone/>
              <a:defRPr sz="1064"/>
            </a:lvl2pPr>
            <a:lvl3pPr marL="694944" indent="0">
              <a:buNone/>
              <a:defRPr sz="912"/>
            </a:lvl3pPr>
            <a:lvl4pPr marL="1042416" indent="0">
              <a:buNone/>
              <a:defRPr sz="760"/>
            </a:lvl4pPr>
            <a:lvl5pPr marL="1389888" indent="0">
              <a:buNone/>
              <a:defRPr sz="760"/>
            </a:lvl5pPr>
            <a:lvl6pPr marL="1737360" indent="0">
              <a:buNone/>
              <a:defRPr sz="760"/>
            </a:lvl6pPr>
            <a:lvl7pPr marL="2084832" indent="0">
              <a:buNone/>
              <a:defRPr sz="760"/>
            </a:lvl7pPr>
            <a:lvl8pPr marL="2432304" indent="0">
              <a:buNone/>
              <a:defRPr sz="760"/>
            </a:lvl8pPr>
            <a:lvl9pPr marL="2779776" indent="0">
              <a:buNone/>
              <a:defRPr sz="7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2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277478"/>
            <a:ext cx="8675370" cy="1007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387390"/>
            <a:ext cx="8675370" cy="330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4830533"/>
            <a:ext cx="226314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19C94-80D1-4776-A3FA-60D09115C2F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4830533"/>
            <a:ext cx="339471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4830533"/>
            <a:ext cx="226314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8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94944" rtl="0" eaLnBrk="1" latinLnBrk="0" hangingPunct="1">
        <a:lnSpc>
          <a:spcPct val="90000"/>
        </a:lnSpc>
        <a:spcBef>
          <a:spcPct val="0"/>
        </a:spcBef>
        <a:buNone/>
        <a:defRPr sz="33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736" indent="-173736" algn="l" defTabSz="694944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sz="2128" kern="120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563624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911096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258568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606040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953512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1pPr>
      <a:lvl2pPr marL="347472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3pPr>
      <a:lvl4pPr marL="1042416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389888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432304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779776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6" t="6747" r="9091"/>
          <a:stretch/>
        </p:blipFill>
        <p:spPr>
          <a:xfrm>
            <a:off x="6824" y="27296"/>
            <a:ext cx="10045600" cy="515203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314973" y="152400"/>
            <a:ext cx="2606266" cy="1631216"/>
            <a:chOff x="6141493" y="190500"/>
            <a:chExt cx="2606266" cy="163121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141493" y="439003"/>
              <a:ext cx="675564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143765" y="812383"/>
              <a:ext cx="67556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143982" y="1185763"/>
              <a:ext cx="675564" cy="0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142774" y="1566763"/>
              <a:ext cx="675564" cy="0"/>
            </a:xfrm>
            <a:prstGeom prst="line">
              <a:avLst/>
            </a:prstGeom>
            <a:ln w="381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905624" y="190500"/>
              <a:ext cx="184213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/>
                <a:t>River Sand</a:t>
              </a:r>
            </a:p>
            <a:p>
              <a:r>
                <a:rPr lang="en-US" sz="2500" dirty="0" smtClean="0"/>
                <a:t>Coarse Sand</a:t>
              </a:r>
            </a:p>
            <a:p>
              <a:r>
                <a:rPr lang="en-US" sz="2500" dirty="0" smtClean="0"/>
                <a:t>Mason Sand</a:t>
              </a:r>
            </a:p>
            <a:p>
              <a:r>
                <a:rPr lang="en-US" sz="2500" dirty="0" smtClean="0"/>
                <a:t>Top Soil</a:t>
              </a:r>
              <a:endParaRPr lang="en-US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360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8</cp:revision>
  <dcterms:created xsi:type="dcterms:W3CDTF">2016-09-02T02:39:39Z</dcterms:created>
  <dcterms:modified xsi:type="dcterms:W3CDTF">2016-09-07T21:56:20Z</dcterms:modified>
</cp:coreProperties>
</file>