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308725" cy="9875838"/>
  <p:notesSz cx="6858000" cy="9144000"/>
  <p:defaultTextStyle>
    <a:defPPr>
      <a:defRPr lang="en-US"/>
    </a:defPPr>
    <a:lvl1pPr marL="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1pPr>
    <a:lvl2pPr marL="39136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2pPr>
    <a:lvl3pPr marL="78272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3pPr>
    <a:lvl4pPr marL="117409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4pPr>
    <a:lvl5pPr marL="156545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5pPr>
    <a:lvl6pPr marL="195681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6pPr>
    <a:lvl7pPr marL="2348179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7pPr>
    <a:lvl8pPr marL="2739542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8pPr>
    <a:lvl9pPr marL="313090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1616255"/>
            <a:ext cx="5362416" cy="343825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5187102"/>
            <a:ext cx="4731544" cy="2384374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525797"/>
            <a:ext cx="1360319" cy="836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525797"/>
            <a:ext cx="4002097" cy="836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2462104"/>
            <a:ext cx="5441275" cy="4108074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6609042"/>
            <a:ext cx="5441275" cy="2160339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525799"/>
            <a:ext cx="5441275" cy="1908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2420953"/>
            <a:ext cx="2668886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3607424"/>
            <a:ext cx="2668886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2420953"/>
            <a:ext cx="2682030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3607424"/>
            <a:ext cx="2682030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1421940"/>
            <a:ext cx="3193792" cy="7018246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1421940"/>
            <a:ext cx="3193792" cy="7018246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525799"/>
            <a:ext cx="5441275" cy="19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2628985"/>
            <a:ext cx="5441275" cy="626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C1E3-6098-4FC5-AB3B-96AF947B43B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9153441"/>
            <a:ext cx="2129195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-94859" y="-76200"/>
            <a:ext cx="6862839" cy="9925964"/>
            <a:chOff x="6741" y="0"/>
            <a:chExt cx="6862839" cy="9925964"/>
          </a:xfrm>
        </p:grpSpPr>
        <p:grpSp>
          <p:nvGrpSpPr>
            <p:cNvPr id="29" name="Group 28"/>
            <p:cNvGrpSpPr/>
            <p:nvPr/>
          </p:nvGrpSpPr>
          <p:grpSpPr>
            <a:xfrm>
              <a:off x="413359" y="0"/>
              <a:ext cx="6456221" cy="9925964"/>
              <a:chOff x="0" y="570853"/>
              <a:chExt cx="6456221" cy="9925964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17" t="7447" r="58323"/>
              <a:stretch/>
            </p:blipFill>
            <p:spPr>
              <a:xfrm rot="16200000">
                <a:off x="901578" y="4711687"/>
                <a:ext cx="4184197" cy="562712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526" t="7580" r="6503"/>
              <a:stretch/>
            </p:blipFill>
            <p:spPr>
              <a:xfrm rot="16200000">
                <a:off x="984336" y="192446"/>
                <a:ext cx="4026694" cy="561911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375326" y="10035152"/>
                <a:ext cx="162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Time (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767549" y="570853"/>
                <a:ext cx="2452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Traditional System</a:t>
                </a:r>
                <a:endParaRPr lang="en-US" sz="2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0111" y="4971487"/>
                <a:ext cx="6276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Smart Dart Autonomous Deployment System</a:t>
                </a:r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0" y="9617350"/>
                <a:ext cx="60544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0       100     200     300     400     500     600   700</a:t>
                </a:r>
                <a:endParaRPr 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-587475" y="2345827"/>
                  <a:ext cx="1774122" cy="496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𝑔𝑒𝑜h𝑜𝑛𝑒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(V)</a:t>
                  </a: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587475" y="2345827"/>
                  <a:ext cx="1774122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42" t="-1031" r="-22222" b="-6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-631983" y="6581712"/>
                  <a:ext cx="1774122" cy="496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𝑔𝑒𝑜h𝑜𝑛𝑒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(V)</a:t>
                  </a: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31983" y="6581712"/>
                  <a:ext cx="1774122" cy="49667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37" t="-687" r="-20732" b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32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2016-09-07T00:00:32Z</dcterms:created>
  <dcterms:modified xsi:type="dcterms:W3CDTF">2016-09-07T23:56:37Z</dcterms:modified>
</cp:coreProperties>
</file>