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772400" cy="5851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957646"/>
            <a:ext cx="6606540" cy="2037198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073405"/>
            <a:ext cx="5829300" cy="1412764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11540"/>
            <a:ext cx="1675924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11540"/>
            <a:ext cx="4930616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458820"/>
            <a:ext cx="6703695" cy="2434071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915918"/>
            <a:ext cx="6703695" cy="1280021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8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557698"/>
            <a:ext cx="330327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557698"/>
            <a:ext cx="330327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9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11541"/>
            <a:ext cx="6703695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434437"/>
            <a:ext cx="3288089" cy="70299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137432"/>
            <a:ext cx="3288089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434437"/>
            <a:ext cx="3304282" cy="70299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137432"/>
            <a:ext cx="3304282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8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7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90102"/>
            <a:ext cx="2506801" cy="1365356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842513"/>
            <a:ext cx="3934778" cy="415837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755458"/>
            <a:ext cx="2506801" cy="325220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90102"/>
            <a:ext cx="2506801" cy="1365356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842513"/>
            <a:ext cx="3934778" cy="415837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755458"/>
            <a:ext cx="2506801" cy="325220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11541"/>
            <a:ext cx="6703695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557698"/>
            <a:ext cx="6703695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423498"/>
            <a:ext cx="174879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692A-CBA6-4FBD-8A7E-FF5BFD45B28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423498"/>
            <a:ext cx="2623185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423498"/>
            <a:ext cx="174879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81456" y="-98472"/>
            <a:ext cx="7853856" cy="6030434"/>
            <a:chOff x="-81456" y="0"/>
            <a:chExt cx="7853856" cy="6030434"/>
          </a:xfrm>
        </p:grpSpPr>
        <p:grpSp>
          <p:nvGrpSpPr>
            <p:cNvPr id="19" name="Group 18"/>
            <p:cNvGrpSpPr/>
            <p:nvPr/>
          </p:nvGrpSpPr>
          <p:grpSpPr>
            <a:xfrm>
              <a:off x="-81456" y="392272"/>
              <a:ext cx="7853856" cy="5638162"/>
              <a:chOff x="-91042" y="66957"/>
              <a:chExt cx="7853856" cy="5638162"/>
            </a:xfrm>
          </p:grpSpPr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>
                <a:off x="-91042" y="66957"/>
                <a:ext cx="7768837" cy="5638162"/>
                <a:chOff x="4385197" y="932323"/>
                <a:chExt cx="6241740" cy="4529885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831975" y="941289"/>
                  <a:ext cx="2773853" cy="3907222"/>
                  <a:chOff x="4831975" y="941289"/>
                  <a:chExt cx="2773853" cy="3907222"/>
                </a:xfrm>
              </p:grpSpPr>
              <p:pic>
                <p:nvPicPr>
                  <p:cNvPr id="41" name="Picture 40"/>
                  <p:cNvPicPr>
                    <a:picLocks/>
                  </p:cNvPicPr>
                  <p:nvPr/>
                </p:nvPicPr>
                <p:blipFill rotWithShape="1">
                  <a:blip r:embed="rId2"/>
                  <a:srcRect l="24256" t="6739" r="4657" b="17217"/>
                  <a:stretch/>
                </p:blipFill>
                <p:spPr>
                  <a:xfrm rot="16200000">
                    <a:off x="4268823" y="1504443"/>
                    <a:ext cx="3900158" cy="2773852"/>
                  </a:xfrm>
                  <a:prstGeom prst="rect">
                    <a:avLst/>
                  </a:prstGeom>
                </p:spPr>
              </p:pic>
              <p:sp>
                <p:nvSpPr>
                  <p:cNvPr id="42" name="Rectangle 41"/>
                  <p:cNvSpPr/>
                  <p:nvPr/>
                </p:nvSpPr>
                <p:spPr>
                  <a:xfrm>
                    <a:off x="4831975" y="941289"/>
                    <a:ext cx="2773853" cy="390722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7853084" y="932323"/>
                  <a:ext cx="2773853" cy="3916189"/>
                  <a:chOff x="7853084" y="932323"/>
                  <a:chExt cx="2773853" cy="3916189"/>
                </a:xfrm>
              </p:grpSpPr>
              <p:pic>
                <p:nvPicPr>
                  <p:cNvPr id="39" name="Picture 38"/>
                  <p:cNvPicPr>
                    <a:picLocks/>
                  </p:cNvPicPr>
                  <p:nvPr/>
                </p:nvPicPr>
                <p:blipFill rotWithShape="1">
                  <a:blip r:embed="rId3"/>
                  <a:srcRect l="24126" t="6738" r="4657" b="17686"/>
                  <a:stretch/>
                </p:blipFill>
                <p:spPr>
                  <a:xfrm rot="16200000">
                    <a:off x="7285673" y="1508700"/>
                    <a:ext cx="3907222" cy="2772400"/>
                  </a:xfrm>
                  <a:prstGeom prst="rect">
                    <a:avLst/>
                  </a:prstGeom>
                </p:spPr>
              </p:pic>
              <p:sp>
                <p:nvSpPr>
                  <p:cNvPr id="40" name="Rectangle 39"/>
                  <p:cNvSpPr/>
                  <p:nvPr/>
                </p:nvSpPr>
                <p:spPr>
                  <a:xfrm>
                    <a:off x="7853084" y="932323"/>
                    <a:ext cx="2773853" cy="391618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 rot="16200000">
                      <a:off x="3872025" y="3256369"/>
                      <a:ext cx="1425388" cy="3990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𝑔𝑒𝑜h𝑜𝑛𝑒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2400" dirty="0"/>
                        <a:t>(V)</a:t>
                      </a: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872025" y="3256369"/>
                      <a:ext cx="1425388" cy="3990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537" r="-20732" b="-6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" name="TextBox 37"/>
                <p:cNvSpPr txBox="1"/>
                <p:nvPr/>
              </p:nvSpPr>
              <p:spPr>
                <a:xfrm>
                  <a:off x="7176269" y="5091291"/>
                  <a:ext cx="1240603" cy="370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Time (</a:t>
                  </a:r>
                  <a:r>
                    <a:rPr lang="en-US" sz="2400" dirty="0" err="1"/>
                    <a:t>ms</a:t>
                  </a:r>
                  <a:r>
                    <a:rPr lang="en-US" sz="2400" dirty="0"/>
                    <a:t>)</a:t>
                  </a: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211235" y="4932487"/>
                <a:ext cx="755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100   200   300   400   500   600 100  200  300  400  500  600</a:t>
                </a:r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202953" y="0"/>
              <a:ext cx="1995854" cy="37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Traditional System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61794" y="8737"/>
              <a:ext cx="239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Seismic Spider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631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3</cp:revision>
  <dcterms:created xsi:type="dcterms:W3CDTF">2016-09-07T00:28:32Z</dcterms:created>
  <dcterms:modified xsi:type="dcterms:W3CDTF">2016-09-08T00:02:53Z</dcterms:modified>
</cp:coreProperties>
</file>