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7315200" cy="5851525"/>
  <p:notesSz cx="6858000" cy="9144000"/>
  <p:defaultTextStyle>
    <a:defPPr>
      <a:defRPr lang="en-US"/>
    </a:defPPr>
    <a:lvl1pPr marL="0" algn="l" defTabSz="639875" rtl="0" eaLnBrk="1" latinLnBrk="0" hangingPunct="1">
      <a:defRPr sz="1259" kern="1200">
        <a:solidFill>
          <a:schemeClr val="tx1"/>
        </a:solidFill>
        <a:latin typeface="+mn-lt"/>
        <a:ea typeface="+mn-ea"/>
        <a:cs typeface="+mn-cs"/>
      </a:defRPr>
    </a:lvl1pPr>
    <a:lvl2pPr marL="319938" algn="l" defTabSz="639875" rtl="0" eaLnBrk="1" latinLnBrk="0" hangingPunct="1">
      <a:defRPr sz="1259" kern="1200">
        <a:solidFill>
          <a:schemeClr val="tx1"/>
        </a:solidFill>
        <a:latin typeface="+mn-lt"/>
        <a:ea typeface="+mn-ea"/>
        <a:cs typeface="+mn-cs"/>
      </a:defRPr>
    </a:lvl2pPr>
    <a:lvl3pPr marL="639875" algn="l" defTabSz="639875" rtl="0" eaLnBrk="1" latinLnBrk="0" hangingPunct="1">
      <a:defRPr sz="1259" kern="1200">
        <a:solidFill>
          <a:schemeClr val="tx1"/>
        </a:solidFill>
        <a:latin typeface="+mn-lt"/>
        <a:ea typeface="+mn-ea"/>
        <a:cs typeface="+mn-cs"/>
      </a:defRPr>
    </a:lvl3pPr>
    <a:lvl4pPr marL="959813" algn="l" defTabSz="639875" rtl="0" eaLnBrk="1" latinLnBrk="0" hangingPunct="1">
      <a:defRPr sz="1259" kern="1200">
        <a:solidFill>
          <a:schemeClr val="tx1"/>
        </a:solidFill>
        <a:latin typeface="+mn-lt"/>
        <a:ea typeface="+mn-ea"/>
        <a:cs typeface="+mn-cs"/>
      </a:defRPr>
    </a:lvl4pPr>
    <a:lvl5pPr marL="1279750" algn="l" defTabSz="639875" rtl="0" eaLnBrk="1" latinLnBrk="0" hangingPunct="1">
      <a:defRPr sz="1259" kern="1200">
        <a:solidFill>
          <a:schemeClr val="tx1"/>
        </a:solidFill>
        <a:latin typeface="+mn-lt"/>
        <a:ea typeface="+mn-ea"/>
        <a:cs typeface="+mn-cs"/>
      </a:defRPr>
    </a:lvl5pPr>
    <a:lvl6pPr marL="1599686" algn="l" defTabSz="639875" rtl="0" eaLnBrk="1" latinLnBrk="0" hangingPunct="1">
      <a:defRPr sz="1259" kern="1200">
        <a:solidFill>
          <a:schemeClr val="tx1"/>
        </a:solidFill>
        <a:latin typeface="+mn-lt"/>
        <a:ea typeface="+mn-ea"/>
        <a:cs typeface="+mn-cs"/>
      </a:defRPr>
    </a:lvl6pPr>
    <a:lvl7pPr marL="1919624" algn="l" defTabSz="639875" rtl="0" eaLnBrk="1" latinLnBrk="0" hangingPunct="1">
      <a:defRPr sz="1259" kern="1200">
        <a:solidFill>
          <a:schemeClr val="tx1"/>
        </a:solidFill>
        <a:latin typeface="+mn-lt"/>
        <a:ea typeface="+mn-ea"/>
        <a:cs typeface="+mn-cs"/>
      </a:defRPr>
    </a:lvl7pPr>
    <a:lvl8pPr marL="2239562" algn="l" defTabSz="639875" rtl="0" eaLnBrk="1" latinLnBrk="0" hangingPunct="1">
      <a:defRPr sz="1259" kern="1200">
        <a:solidFill>
          <a:schemeClr val="tx1"/>
        </a:solidFill>
        <a:latin typeface="+mn-lt"/>
        <a:ea typeface="+mn-ea"/>
        <a:cs typeface="+mn-cs"/>
      </a:defRPr>
    </a:lvl8pPr>
    <a:lvl9pPr marL="2559499" algn="l" defTabSz="639875" rtl="0" eaLnBrk="1" latinLnBrk="0" hangingPunct="1">
      <a:defRPr sz="125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4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957646"/>
            <a:ext cx="6217920" cy="2037198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73405"/>
            <a:ext cx="5486400" cy="1412764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4D794-5872-47EC-97FC-1653D6C87155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DAB2-4003-49DF-AD4A-858CBBB86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06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4D794-5872-47EC-97FC-1653D6C87155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DAB2-4003-49DF-AD4A-858CBBB86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8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311540"/>
            <a:ext cx="1577340" cy="495889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540"/>
            <a:ext cx="4640580" cy="495889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4D794-5872-47EC-97FC-1653D6C87155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DAB2-4003-49DF-AD4A-858CBBB86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721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4D794-5872-47EC-97FC-1653D6C87155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DAB2-4003-49DF-AD4A-858CBBB86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49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458820"/>
            <a:ext cx="6309360" cy="2434071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3915918"/>
            <a:ext cx="6309360" cy="1280021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4D794-5872-47EC-97FC-1653D6C87155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DAB2-4003-49DF-AD4A-858CBBB86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53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557698"/>
            <a:ext cx="3108960" cy="37127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557698"/>
            <a:ext cx="3108960" cy="37127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4D794-5872-47EC-97FC-1653D6C87155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DAB2-4003-49DF-AD4A-858CBBB86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92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11541"/>
            <a:ext cx="6309360" cy="1131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434437"/>
            <a:ext cx="3094672" cy="702995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2137432"/>
            <a:ext cx="3094672" cy="31438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434437"/>
            <a:ext cx="3109913" cy="702995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2137432"/>
            <a:ext cx="3109913" cy="31438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4D794-5872-47EC-97FC-1653D6C87155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DAB2-4003-49DF-AD4A-858CBBB86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99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4D794-5872-47EC-97FC-1653D6C87155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DAB2-4003-49DF-AD4A-858CBBB86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35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4D794-5872-47EC-97FC-1653D6C87155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DAB2-4003-49DF-AD4A-858CBBB86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40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90102"/>
            <a:ext cx="2359342" cy="1365356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842513"/>
            <a:ext cx="3703320" cy="4158375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755458"/>
            <a:ext cx="2359342" cy="3252202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4D794-5872-47EC-97FC-1653D6C87155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DAB2-4003-49DF-AD4A-858CBBB86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2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90102"/>
            <a:ext cx="2359342" cy="1365356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842513"/>
            <a:ext cx="3703320" cy="4158375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755458"/>
            <a:ext cx="2359342" cy="3252202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4D794-5872-47EC-97FC-1653D6C87155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DAB2-4003-49DF-AD4A-858CBBB86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92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541"/>
            <a:ext cx="6309360" cy="1131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557698"/>
            <a:ext cx="6309360" cy="3712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5423498"/>
            <a:ext cx="1645920" cy="3115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4D794-5872-47EC-97FC-1653D6C87155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5423498"/>
            <a:ext cx="2468880" cy="3115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5423498"/>
            <a:ext cx="1645920" cy="3115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2DAB2-4003-49DF-AD4A-858CBBB86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96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4" t="24614" r="1199" b="20279"/>
          <a:stretch/>
        </p:blipFill>
        <p:spPr>
          <a:xfrm>
            <a:off x="133722" y="91440"/>
            <a:ext cx="7036957" cy="3023480"/>
          </a:xfrm>
          <a:prstGeom prst="rect">
            <a:avLst/>
          </a:prstGeom>
        </p:spPr>
      </p:pic>
      <p:grpSp>
        <p:nvGrpSpPr>
          <p:cNvPr id="61" name="Group 60"/>
          <p:cNvGrpSpPr/>
          <p:nvPr/>
        </p:nvGrpSpPr>
        <p:grpSpPr>
          <a:xfrm>
            <a:off x="5248542" y="854431"/>
            <a:ext cx="1871820" cy="650772"/>
            <a:chOff x="7312474" y="1047985"/>
            <a:chExt cx="1871820" cy="650772"/>
          </a:xfrm>
        </p:grpSpPr>
        <p:sp>
          <p:nvSpPr>
            <p:cNvPr id="55" name="Rectangle 54"/>
            <p:cNvSpPr/>
            <p:nvPr/>
          </p:nvSpPr>
          <p:spPr>
            <a:xfrm>
              <a:off x="7358194" y="1047985"/>
              <a:ext cx="1802981" cy="650772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12474" y="1052426"/>
              <a:ext cx="18718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</a:rPr>
                <a:t>Traditional Cabled Geophones</a:t>
              </a:r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61" b="22071"/>
          <a:stretch/>
        </p:blipFill>
        <p:spPr>
          <a:xfrm>
            <a:off x="125843" y="3172223"/>
            <a:ext cx="7059792" cy="2600134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263833" y="2157648"/>
            <a:ext cx="590584" cy="63641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895240" y="1286606"/>
            <a:ext cx="404220" cy="41326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674006" y="1529554"/>
            <a:ext cx="590584" cy="63641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5298859" y="604191"/>
            <a:ext cx="885593" cy="27526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5890" y="88844"/>
            <a:ext cx="3795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5890" y="3157531"/>
            <a:ext cx="48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b.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9431" y="5022149"/>
            <a:ext cx="1357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Geophone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17134" y="4212823"/>
            <a:ext cx="983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Battery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697481" y="4799305"/>
            <a:ext cx="11963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Seismic Recorder Unit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1036320" y="4610100"/>
            <a:ext cx="7620" cy="41204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3384093" y="4472629"/>
            <a:ext cx="1" cy="39394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949914" y="293155"/>
            <a:ext cx="353606" cy="39159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557085" y="436949"/>
            <a:ext cx="353606" cy="39159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138053" y="626045"/>
            <a:ext cx="353606" cy="39159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680428" y="895009"/>
            <a:ext cx="353606" cy="39159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>
            <a:endCxn id="8" idx="0"/>
          </p:cNvCxnSpPr>
          <p:nvPr/>
        </p:nvCxnSpPr>
        <p:spPr>
          <a:xfrm flipH="1">
            <a:off x="559125" y="1529554"/>
            <a:ext cx="49965" cy="62809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1976912" y="901460"/>
            <a:ext cx="49965" cy="62809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14" idx="0"/>
          </p:cNvCxnSpPr>
          <p:nvPr/>
        </p:nvCxnSpPr>
        <p:spPr>
          <a:xfrm>
            <a:off x="3082755" y="669255"/>
            <a:ext cx="14595" cy="61735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3846564" y="320720"/>
            <a:ext cx="19220" cy="56694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314856" y="245222"/>
            <a:ext cx="1" cy="3875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733185" y="214535"/>
            <a:ext cx="0" cy="21237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5118687" y="96896"/>
            <a:ext cx="8030" cy="192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36319" y="821843"/>
            <a:ext cx="49152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</a:rPr>
              <a:t>1m</a:t>
            </a:r>
            <a:endParaRPr lang="en-US" sz="1800" dirty="0">
              <a:solidFill>
                <a:schemeClr val="bg1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682255" y="930120"/>
            <a:ext cx="1287043" cy="630318"/>
          </a:xfrm>
          <a:prstGeom prst="straightConnector1">
            <a:avLst/>
          </a:prstGeom>
          <a:ln w="28575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2046404" y="684752"/>
            <a:ext cx="998967" cy="254738"/>
          </a:xfrm>
          <a:prstGeom prst="straightConnector1">
            <a:avLst/>
          </a:prstGeom>
          <a:ln w="28575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3119474" y="339281"/>
            <a:ext cx="743633" cy="340723"/>
          </a:xfrm>
          <a:prstGeom prst="straightConnector1">
            <a:avLst/>
          </a:prstGeom>
          <a:ln w="28575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3896223" y="237936"/>
            <a:ext cx="387889" cy="120345"/>
          </a:xfrm>
          <a:prstGeom prst="straightConnector1">
            <a:avLst/>
          </a:prstGeom>
          <a:ln w="28575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4335383" y="204022"/>
            <a:ext cx="396609" cy="60173"/>
          </a:xfrm>
          <a:prstGeom prst="straightConnector1">
            <a:avLst/>
          </a:prstGeom>
          <a:ln w="28575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4731992" y="119916"/>
            <a:ext cx="396609" cy="60173"/>
          </a:xfrm>
          <a:prstGeom prst="straightConnector1">
            <a:avLst/>
          </a:prstGeom>
          <a:ln w="28575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233324" y="484589"/>
            <a:ext cx="49152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</a:rPr>
              <a:t>1m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126229" y="214535"/>
            <a:ext cx="49152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</a:rPr>
              <a:t>1m</a:t>
            </a:r>
            <a:endParaRPr lang="en-US" sz="1800" dirty="0">
              <a:solidFill>
                <a:schemeClr val="bg1"/>
              </a:solidFill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4805745" y="2543184"/>
            <a:ext cx="1871820" cy="373773"/>
            <a:chOff x="7465971" y="1905973"/>
            <a:chExt cx="1871820" cy="373773"/>
          </a:xfrm>
        </p:grpSpPr>
        <p:sp>
          <p:nvSpPr>
            <p:cNvPr id="56" name="Rectangle 55"/>
            <p:cNvSpPr/>
            <p:nvPr/>
          </p:nvSpPr>
          <p:spPr>
            <a:xfrm>
              <a:off x="7500390" y="1905973"/>
              <a:ext cx="1802981" cy="373773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465971" y="1910414"/>
              <a:ext cx="1871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chemeClr val="bg1"/>
                  </a:solidFill>
                </a:rPr>
                <a:t>Trunk Cables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949914" y="1843601"/>
            <a:ext cx="1871820" cy="373773"/>
            <a:chOff x="7536036" y="2709145"/>
            <a:chExt cx="1871820" cy="373773"/>
          </a:xfrm>
        </p:grpSpPr>
        <p:sp>
          <p:nvSpPr>
            <p:cNvPr id="58" name="Rectangle 57"/>
            <p:cNvSpPr/>
            <p:nvPr/>
          </p:nvSpPr>
          <p:spPr>
            <a:xfrm>
              <a:off x="7581756" y="2709145"/>
              <a:ext cx="1802981" cy="373773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536036" y="2713586"/>
              <a:ext cx="1871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chemeClr val="bg1"/>
                  </a:solidFill>
                </a:rPr>
                <a:t>Connectors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3" name="Straight Arrow Connector 62"/>
          <p:cNvCxnSpPr/>
          <p:nvPr/>
        </p:nvCxnSpPr>
        <p:spPr>
          <a:xfrm flipH="1" flipV="1">
            <a:off x="4910691" y="1536256"/>
            <a:ext cx="133075" cy="53060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 flipV="1">
            <a:off x="4491659" y="1869146"/>
            <a:ext cx="552107" cy="2037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3185160" y="2796311"/>
            <a:ext cx="1620585" cy="652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4186113" y="1686566"/>
            <a:ext cx="353606" cy="29764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4693298" y="1368895"/>
            <a:ext cx="353606" cy="19154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06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</TotalTime>
  <Words>18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Srikanth K.V.S</dc:creator>
  <cp:lastModifiedBy>Srikanth K.V.S</cp:lastModifiedBy>
  <cp:revision>9</cp:revision>
  <dcterms:created xsi:type="dcterms:W3CDTF">2016-02-29T06:47:44Z</dcterms:created>
  <dcterms:modified xsi:type="dcterms:W3CDTF">2016-03-08T23:42:03Z</dcterms:modified>
</cp:coreProperties>
</file>