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2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9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7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0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3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1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1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4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2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F2C-CEEB-4F05-A35E-FAC0B983272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6CF2C-CEEB-4F05-A35E-FAC0B983272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5589E-53B5-45A7-B991-830B6B65C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1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/>
          <p:nvPr/>
        </p:nvSpPr>
        <p:spPr>
          <a:xfrm>
            <a:off x="-2171" y="723906"/>
            <a:ext cx="12192000" cy="369692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0" y="4432199"/>
            <a:ext cx="12192000" cy="239938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993653" y="2064964"/>
            <a:ext cx="448876" cy="2351861"/>
            <a:chOff x="2998842" y="2095715"/>
            <a:chExt cx="448876" cy="2351861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2998842" y="2108457"/>
              <a:ext cx="10118" cy="2339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 rot="5400000">
              <a:off x="3093757" y="2017057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1" y="444757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TextBox 1069"/>
          <p:cNvSpPr txBox="1"/>
          <p:nvPr/>
        </p:nvSpPr>
        <p:spPr>
          <a:xfrm>
            <a:off x="3622844" y="223629"/>
            <a:ext cx="5259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Seismic Drone Data Acquisition System</a:t>
            </a:r>
            <a:endParaRPr lang="en-US" sz="2400" dirty="0"/>
          </a:p>
        </p:txBody>
      </p:sp>
      <p:cxnSp>
        <p:nvCxnSpPr>
          <p:cNvPr id="1072" name="Straight Arrow Connector 1071"/>
          <p:cNvCxnSpPr>
            <a:endCxn id="1075" idx="2"/>
          </p:cNvCxnSpPr>
          <p:nvPr/>
        </p:nvCxnSpPr>
        <p:spPr>
          <a:xfrm flipV="1">
            <a:off x="3879307" y="1734719"/>
            <a:ext cx="5756" cy="2051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TextBox 1074"/>
          <p:cNvSpPr txBox="1"/>
          <p:nvPr/>
        </p:nvSpPr>
        <p:spPr>
          <a:xfrm>
            <a:off x="1984346" y="719056"/>
            <a:ext cx="3801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Seismic Drone(Geophone Sensors +Seismic Recorder + Data Storage +Battery)</a:t>
            </a:r>
            <a:endParaRPr lang="en-US" sz="2000" dirty="0"/>
          </a:p>
        </p:txBody>
      </p:sp>
      <p:cxnSp>
        <p:nvCxnSpPr>
          <p:cNvPr id="1077" name="Straight Arrow Connector 1076"/>
          <p:cNvCxnSpPr/>
          <p:nvPr/>
        </p:nvCxnSpPr>
        <p:spPr>
          <a:xfrm flipH="1">
            <a:off x="2206177" y="3590927"/>
            <a:ext cx="753448" cy="669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TextBox 1077"/>
          <p:cNvSpPr txBox="1"/>
          <p:nvPr/>
        </p:nvSpPr>
        <p:spPr>
          <a:xfrm>
            <a:off x="2215989" y="2974102"/>
            <a:ext cx="1604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Vibrating </a:t>
            </a:r>
            <a:r>
              <a:rPr lang="en-US" sz="2000" dirty="0" smtClean="0"/>
              <a:t>Plate</a:t>
            </a:r>
            <a:endParaRPr lang="en-US" sz="2000" dirty="0"/>
          </a:p>
        </p:txBody>
      </p:sp>
      <p:sp>
        <p:nvSpPr>
          <p:cNvPr id="1080" name="TextBox 1079"/>
          <p:cNvSpPr txBox="1"/>
          <p:nvPr/>
        </p:nvSpPr>
        <p:spPr>
          <a:xfrm>
            <a:off x="2150862" y="4659047"/>
            <a:ext cx="2354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Vibrational 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Waves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93" name="Curved Down Arrow 192"/>
          <p:cNvSpPr/>
          <p:nvPr/>
        </p:nvSpPr>
        <p:spPr>
          <a:xfrm>
            <a:off x="4522223" y="1635227"/>
            <a:ext cx="706459" cy="458312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313172" y="3581131"/>
            <a:ext cx="1344658" cy="1066273"/>
            <a:chOff x="2504255" y="2959892"/>
            <a:chExt cx="2875742" cy="1960174"/>
          </a:xfrm>
        </p:grpSpPr>
        <p:pic>
          <p:nvPicPr>
            <p:cNvPr id="1026" name="Picture 2" descr="https://cdn0.iconfinder.com/data/icons/drone-applications/512/cargo_drone-512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733" b="20858"/>
            <a:stretch/>
          </p:blipFill>
          <p:spPr bwMode="auto">
            <a:xfrm>
              <a:off x="2504255" y="2959892"/>
              <a:ext cx="2875742" cy="1650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9" name="Group 68"/>
            <p:cNvGrpSpPr/>
            <p:nvPr/>
          </p:nvGrpSpPr>
          <p:grpSpPr>
            <a:xfrm>
              <a:off x="3354646" y="3907343"/>
              <a:ext cx="294968" cy="1012723"/>
              <a:chOff x="3570954" y="4719473"/>
              <a:chExt cx="294968" cy="10127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Isosceles Triangle 70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3644106" y="3901702"/>
              <a:ext cx="294968" cy="1012723"/>
              <a:chOff x="3570954" y="4719473"/>
              <a:chExt cx="294968" cy="10127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3944783" y="3894772"/>
              <a:ext cx="294968" cy="1012723"/>
              <a:chOff x="3570954" y="4719473"/>
              <a:chExt cx="294968" cy="1012723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Isosceles Triangle 76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225744" y="3894680"/>
              <a:ext cx="294968" cy="1012723"/>
              <a:chOff x="3570954" y="4719473"/>
              <a:chExt cx="294968" cy="1012723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Isosceles Triangle 79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3387012" y="3777876"/>
              <a:ext cx="1133700" cy="1041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1157878" y="2093859"/>
            <a:ext cx="448876" cy="2351861"/>
            <a:chOff x="2998842" y="2095715"/>
            <a:chExt cx="448876" cy="2351861"/>
          </a:xfrm>
        </p:grpSpPr>
        <p:cxnSp>
          <p:nvCxnSpPr>
            <p:cNvPr id="92" name="Straight Connector 91"/>
            <p:cNvCxnSpPr/>
            <p:nvPr/>
          </p:nvCxnSpPr>
          <p:spPr>
            <a:xfrm flipH="1">
              <a:off x="2998842" y="2108457"/>
              <a:ext cx="10118" cy="2339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Isosceles Triangle 92"/>
            <p:cNvSpPr/>
            <p:nvPr/>
          </p:nvSpPr>
          <p:spPr>
            <a:xfrm rot="5400000">
              <a:off x="3093757" y="2017057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414798" y="2068438"/>
            <a:ext cx="448876" cy="2351861"/>
            <a:chOff x="2998842" y="2095715"/>
            <a:chExt cx="448876" cy="2351861"/>
          </a:xfrm>
        </p:grpSpPr>
        <p:cxnSp>
          <p:nvCxnSpPr>
            <p:cNvPr id="95" name="Straight Connector 94"/>
            <p:cNvCxnSpPr/>
            <p:nvPr/>
          </p:nvCxnSpPr>
          <p:spPr>
            <a:xfrm flipH="1">
              <a:off x="2998842" y="2108457"/>
              <a:ext cx="10118" cy="2339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Isosceles Triangle 95"/>
            <p:cNvSpPr/>
            <p:nvPr/>
          </p:nvSpPr>
          <p:spPr>
            <a:xfrm rot="5400000">
              <a:off x="3093757" y="2017057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694394" y="2095977"/>
            <a:ext cx="448876" cy="2351861"/>
            <a:chOff x="2998842" y="2095715"/>
            <a:chExt cx="448876" cy="2351861"/>
          </a:xfrm>
        </p:grpSpPr>
        <p:cxnSp>
          <p:nvCxnSpPr>
            <p:cNvPr id="104" name="Straight Connector 103"/>
            <p:cNvCxnSpPr/>
            <p:nvPr/>
          </p:nvCxnSpPr>
          <p:spPr>
            <a:xfrm flipH="1">
              <a:off x="2998842" y="2108457"/>
              <a:ext cx="10118" cy="2339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Isosceles Triangle 106"/>
            <p:cNvSpPr/>
            <p:nvPr/>
          </p:nvSpPr>
          <p:spPr>
            <a:xfrm rot="5400000">
              <a:off x="3093757" y="2017057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848122" y="2092015"/>
            <a:ext cx="448876" cy="2351861"/>
            <a:chOff x="2998842" y="2095715"/>
            <a:chExt cx="448876" cy="2351861"/>
          </a:xfrm>
        </p:grpSpPr>
        <p:cxnSp>
          <p:nvCxnSpPr>
            <p:cNvPr id="109" name="Straight Connector 108"/>
            <p:cNvCxnSpPr/>
            <p:nvPr/>
          </p:nvCxnSpPr>
          <p:spPr>
            <a:xfrm flipH="1">
              <a:off x="2998842" y="2108457"/>
              <a:ext cx="10118" cy="2339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Isosceles Triangle 109"/>
            <p:cNvSpPr/>
            <p:nvPr/>
          </p:nvSpPr>
          <p:spPr>
            <a:xfrm rot="5400000">
              <a:off x="3093757" y="2017057"/>
              <a:ext cx="275304" cy="432619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26611" y="4238248"/>
            <a:ext cx="619503" cy="294380"/>
            <a:chOff x="524953" y="4176476"/>
            <a:chExt cx="619503" cy="294380"/>
          </a:xfrm>
        </p:grpSpPr>
        <p:sp>
          <p:nvSpPr>
            <p:cNvPr id="12" name="Oval 11"/>
            <p:cNvSpPr/>
            <p:nvPr/>
          </p:nvSpPr>
          <p:spPr>
            <a:xfrm>
              <a:off x="524953" y="4176476"/>
              <a:ext cx="619503" cy="2943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41692" y="4277379"/>
              <a:ext cx="164536" cy="8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2" name="Straight Arrow Connector 151"/>
          <p:cNvCxnSpPr/>
          <p:nvPr/>
        </p:nvCxnSpPr>
        <p:spPr>
          <a:xfrm flipV="1">
            <a:off x="1910227" y="2107174"/>
            <a:ext cx="81440" cy="310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" name="TextBox 1078"/>
          <p:cNvSpPr txBox="1"/>
          <p:nvPr/>
        </p:nvSpPr>
        <p:spPr>
          <a:xfrm>
            <a:off x="1624753" y="1556642"/>
            <a:ext cx="1795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Source (</a:t>
            </a:r>
            <a:r>
              <a:rPr lang="en-US" sz="1600" dirty="0" err="1" smtClean="0"/>
              <a:t>Veibroseis</a:t>
            </a:r>
            <a:r>
              <a:rPr lang="en-US" sz="1600" dirty="0" smtClean="0"/>
              <a:t>  </a:t>
            </a:r>
            <a:r>
              <a:rPr lang="en-US" sz="1600" dirty="0"/>
              <a:t>s</a:t>
            </a:r>
            <a:r>
              <a:rPr lang="en-US" sz="1600" dirty="0" smtClean="0"/>
              <a:t>etup, Motor with Piston)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1642728" y="2354566"/>
            <a:ext cx="619503" cy="116463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71303" y="3068614"/>
            <a:ext cx="166441" cy="8758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8309" y="1457061"/>
            <a:ext cx="1651038" cy="24866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89458" y="3941085"/>
            <a:ext cx="496007" cy="4938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Curved Down Arrow 117"/>
          <p:cNvSpPr/>
          <p:nvPr/>
        </p:nvSpPr>
        <p:spPr>
          <a:xfrm>
            <a:off x="5496828" y="1644036"/>
            <a:ext cx="706459" cy="458312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Curved Down Arrow 118"/>
          <p:cNvSpPr/>
          <p:nvPr/>
        </p:nvSpPr>
        <p:spPr>
          <a:xfrm>
            <a:off x="6361091" y="1635227"/>
            <a:ext cx="706459" cy="458312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067550" y="1744343"/>
            <a:ext cx="306256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urved Down Arrow 119"/>
          <p:cNvSpPr/>
          <p:nvPr/>
        </p:nvSpPr>
        <p:spPr>
          <a:xfrm>
            <a:off x="10979634" y="1577739"/>
            <a:ext cx="706459" cy="458312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Curved Down Arrow 120"/>
          <p:cNvSpPr/>
          <p:nvPr/>
        </p:nvSpPr>
        <p:spPr>
          <a:xfrm>
            <a:off x="10157176" y="1587131"/>
            <a:ext cx="706459" cy="458312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6158764" y="3274316"/>
            <a:ext cx="3912462" cy="676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78691" y="2417989"/>
            <a:ext cx="36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4876303" y="2417989"/>
            <a:ext cx="36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1162937" y="2409925"/>
            <a:ext cx="52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24.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665653" y="2417989"/>
            <a:ext cx="36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0414388" y="2412640"/>
            <a:ext cx="56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23.</a:t>
            </a:r>
            <a:endParaRPr lang="en-US" dirty="0"/>
          </a:p>
        </p:txBody>
      </p:sp>
      <p:sp>
        <p:nvSpPr>
          <p:cNvPr id="111" name="Arc 110"/>
          <p:cNvSpPr/>
          <p:nvPr/>
        </p:nvSpPr>
        <p:spPr>
          <a:xfrm flipV="1">
            <a:off x="1578090" y="4357600"/>
            <a:ext cx="708013" cy="622448"/>
          </a:xfrm>
          <a:prstGeom prst="arc">
            <a:avLst>
              <a:gd name="adj1" fmla="val 10662359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c 111"/>
          <p:cNvSpPr/>
          <p:nvPr/>
        </p:nvSpPr>
        <p:spPr>
          <a:xfrm flipV="1">
            <a:off x="1451641" y="4608932"/>
            <a:ext cx="959865" cy="615237"/>
          </a:xfrm>
          <a:prstGeom prst="arc">
            <a:avLst>
              <a:gd name="adj1" fmla="val 10662359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Arc 116"/>
          <p:cNvSpPr/>
          <p:nvPr/>
        </p:nvSpPr>
        <p:spPr>
          <a:xfrm flipV="1">
            <a:off x="1413815" y="4823782"/>
            <a:ext cx="1078373" cy="655233"/>
          </a:xfrm>
          <a:prstGeom prst="arc">
            <a:avLst>
              <a:gd name="adj1" fmla="val 10662359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Arc 126"/>
          <p:cNvSpPr/>
          <p:nvPr/>
        </p:nvSpPr>
        <p:spPr>
          <a:xfrm flipV="1">
            <a:off x="1163610" y="5074546"/>
            <a:ext cx="1595353" cy="696347"/>
          </a:xfrm>
          <a:prstGeom prst="arc">
            <a:avLst>
              <a:gd name="adj1" fmla="val 10662359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Arc 127"/>
          <p:cNvSpPr/>
          <p:nvPr/>
        </p:nvSpPr>
        <p:spPr>
          <a:xfrm flipV="1">
            <a:off x="933428" y="5236035"/>
            <a:ext cx="2221749" cy="867610"/>
          </a:xfrm>
          <a:prstGeom prst="arc">
            <a:avLst>
              <a:gd name="adj1" fmla="val 10662359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Arc 131"/>
          <p:cNvSpPr/>
          <p:nvPr/>
        </p:nvSpPr>
        <p:spPr>
          <a:xfrm flipV="1">
            <a:off x="540065" y="5145505"/>
            <a:ext cx="3082779" cy="1343390"/>
          </a:xfrm>
          <a:prstGeom prst="arc">
            <a:avLst>
              <a:gd name="adj1" fmla="val 10662359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c 132"/>
          <p:cNvSpPr/>
          <p:nvPr/>
        </p:nvSpPr>
        <p:spPr>
          <a:xfrm flipV="1">
            <a:off x="67161" y="4959551"/>
            <a:ext cx="4050956" cy="1859756"/>
          </a:xfrm>
          <a:prstGeom prst="arc">
            <a:avLst>
              <a:gd name="adj1" fmla="val 10662359"/>
              <a:gd name="adj2" fmla="val 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3294" y="3941108"/>
            <a:ext cx="496007" cy="4938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1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20</cp:revision>
  <dcterms:created xsi:type="dcterms:W3CDTF">2016-02-12T19:00:09Z</dcterms:created>
  <dcterms:modified xsi:type="dcterms:W3CDTF">2016-03-09T00:13:04Z</dcterms:modified>
</cp:coreProperties>
</file>