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2103438" cy="1646238"/>
  <p:notesSz cx="6858000" cy="9144000"/>
  <p:defaultTextStyle>
    <a:defPPr>
      <a:defRPr lang="en-US"/>
    </a:defPPr>
    <a:lvl1pPr marL="0" algn="l" defTabSz="220416" rtl="0" eaLnBrk="1" latinLnBrk="0" hangingPunct="1">
      <a:defRPr sz="434" kern="1200">
        <a:solidFill>
          <a:schemeClr val="tx1"/>
        </a:solidFill>
        <a:latin typeface="+mn-lt"/>
        <a:ea typeface="+mn-ea"/>
        <a:cs typeface="+mn-cs"/>
      </a:defRPr>
    </a:lvl1pPr>
    <a:lvl2pPr marL="110208" algn="l" defTabSz="220416" rtl="0" eaLnBrk="1" latinLnBrk="0" hangingPunct="1">
      <a:defRPr sz="434" kern="1200">
        <a:solidFill>
          <a:schemeClr val="tx1"/>
        </a:solidFill>
        <a:latin typeface="+mn-lt"/>
        <a:ea typeface="+mn-ea"/>
        <a:cs typeface="+mn-cs"/>
      </a:defRPr>
    </a:lvl2pPr>
    <a:lvl3pPr marL="220416" algn="l" defTabSz="220416" rtl="0" eaLnBrk="1" latinLnBrk="0" hangingPunct="1">
      <a:defRPr sz="434" kern="1200">
        <a:solidFill>
          <a:schemeClr val="tx1"/>
        </a:solidFill>
        <a:latin typeface="+mn-lt"/>
        <a:ea typeface="+mn-ea"/>
        <a:cs typeface="+mn-cs"/>
      </a:defRPr>
    </a:lvl3pPr>
    <a:lvl4pPr marL="330625" algn="l" defTabSz="220416" rtl="0" eaLnBrk="1" latinLnBrk="0" hangingPunct="1">
      <a:defRPr sz="434" kern="1200">
        <a:solidFill>
          <a:schemeClr val="tx1"/>
        </a:solidFill>
        <a:latin typeface="+mn-lt"/>
        <a:ea typeface="+mn-ea"/>
        <a:cs typeface="+mn-cs"/>
      </a:defRPr>
    </a:lvl4pPr>
    <a:lvl5pPr marL="440834" algn="l" defTabSz="220416" rtl="0" eaLnBrk="1" latinLnBrk="0" hangingPunct="1">
      <a:defRPr sz="434" kern="1200">
        <a:solidFill>
          <a:schemeClr val="tx1"/>
        </a:solidFill>
        <a:latin typeface="+mn-lt"/>
        <a:ea typeface="+mn-ea"/>
        <a:cs typeface="+mn-cs"/>
      </a:defRPr>
    </a:lvl5pPr>
    <a:lvl6pPr marL="551041" algn="l" defTabSz="220416" rtl="0" eaLnBrk="1" latinLnBrk="0" hangingPunct="1">
      <a:defRPr sz="434" kern="1200">
        <a:solidFill>
          <a:schemeClr val="tx1"/>
        </a:solidFill>
        <a:latin typeface="+mn-lt"/>
        <a:ea typeface="+mn-ea"/>
        <a:cs typeface="+mn-cs"/>
      </a:defRPr>
    </a:lvl6pPr>
    <a:lvl7pPr marL="661249" algn="l" defTabSz="220416" rtl="0" eaLnBrk="1" latinLnBrk="0" hangingPunct="1">
      <a:defRPr sz="434" kern="1200">
        <a:solidFill>
          <a:schemeClr val="tx1"/>
        </a:solidFill>
        <a:latin typeface="+mn-lt"/>
        <a:ea typeface="+mn-ea"/>
        <a:cs typeface="+mn-cs"/>
      </a:defRPr>
    </a:lvl7pPr>
    <a:lvl8pPr marL="771458" algn="l" defTabSz="220416" rtl="0" eaLnBrk="1" latinLnBrk="0" hangingPunct="1">
      <a:defRPr sz="434" kern="1200">
        <a:solidFill>
          <a:schemeClr val="tx1"/>
        </a:solidFill>
        <a:latin typeface="+mn-lt"/>
        <a:ea typeface="+mn-ea"/>
        <a:cs typeface="+mn-cs"/>
      </a:defRPr>
    </a:lvl8pPr>
    <a:lvl9pPr marL="881666" algn="l" defTabSz="220416" rtl="0" eaLnBrk="1" latinLnBrk="0" hangingPunct="1">
      <a:defRPr sz="4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91" autoAdjust="0"/>
    <p:restoredTop sz="94660"/>
  </p:normalViewPr>
  <p:slideViewPr>
    <p:cSldViewPr snapToGrid="0">
      <p:cViewPr>
        <p:scale>
          <a:sx n="400" d="100"/>
          <a:sy n="400" d="100"/>
        </p:scale>
        <p:origin x="389" y="-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58" y="269419"/>
            <a:ext cx="1787922" cy="573135"/>
          </a:xfrm>
        </p:spPr>
        <p:txBody>
          <a:bodyPr anchor="b"/>
          <a:lstStyle>
            <a:lvl1pPr algn="ctr">
              <a:defRPr sz="13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30" y="864656"/>
            <a:ext cx="1577579" cy="397460"/>
          </a:xfrm>
        </p:spPr>
        <p:txBody>
          <a:bodyPr/>
          <a:lstStyle>
            <a:lvl1pPr marL="0" indent="0" algn="ctr">
              <a:buNone/>
              <a:defRPr sz="552"/>
            </a:lvl1pPr>
            <a:lvl2pPr marL="105156" indent="0" algn="ctr">
              <a:buNone/>
              <a:defRPr sz="460"/>
            </a:lvl2pPr>
            <a:lvl3pPr marL="210312" indent="0" algn="ctr">
              <a:buNone/>
              <a:defRPr sz="414"/>
            </a:lvl3pPr>
            <a:lvl4pPr marL="315468" indent="0" algn="ctr">
              <a:buNone/>
              <a:defRPr sz="368"/>
            </a:lvl4pPr>
            <a:lvl5pPr marL="420624" indent="0" algn="ctr">
              <a:buNone/>
              <a:defRPr sz="368"/>
            </a:lvl5pPr>
            <a:lvl6pPr marL="525780" indent="0" algn="ctr">
              <a:buNone/>
              <a:defRPr sz="368"/>
            </a:lvl6pPr>
            <a:lvl7pPr marL="630936" indent="0" algn="ctr">
              <a:buNone/>
              <a:defRPr sz="368"/>
            </a:lvl7pPr>
            <a:lvl8pPr marL="736092" indent="0" algn="ctr">
              <a:buNone/>
              <a:defRPr sz="368"/>
            </a:lvl8pPr>
            <a:lvl9pPr marL="841248" indent="0" algn="ctr">
              <a:buNone/>
              <a:defRPr sz="36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9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4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05273" y="87647"/>
            <a:ext cx="453554" cy="13951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612" y="87647"/>
            <a:ext cx="1334368" cy="13951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6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0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6" y="410417"/>
            <a:ext cx="1814215" cy="684789"/>
          </a:xfrm>
        </p:spPr>
        <p:txBody>
          <a:bodyPr anchor="b"/>
          <a:lstStyle>
            <a:lvl1pPr>
              <a:defRPr sz="13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516" y="1101685"/>
            <a:ext cx="1814215" cy="360114"/>
          </a:xfrm>
        </p:spPr>
        <p:txBody>
          <a:bodyPr/>
          <a:lstStyle>
            <a:lvl1pPr marL="0" indent="0">
              <a:buNone/>
              <a:defRPr sz="552">
                <a:solidFill>
                  <a:schemeClr val="tx1"/>
                </a:solidFill>
              </a:defRPr>
            </a:lvl1pPr>
            <a:lvl2pPr marL="105156" indent="0">
              <a:buNone/>
              <a:defRPr sz="460">
                <a:solidFill>
                  <a:schemeClr val="tx1">
                    <a:tint val="75000"/>
                  </a:schemeClr>
                </a:solidFill>
              </a:defRPr>
            </a:lvl2pPr>
            <a:lvl3pPr marL="210312" indent="0">
              <a:buNone/>
              <a:defRPr sz="414">
                <a:solidFill>
                  <a:schemeClr val="tx1">
                    <a:tint val="75000"/>
                  </a:schemeClr>
                </a:solidFill>
              </a:defRPr>
            </a:lvl3pPr>
            <a:lvl4pPr marL="315468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4pPr>
            <a:lvl5pPr marL="420624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5pPr>
            <a:lvl6pPr marL="525780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6pPr>
            <a:lvl7pPr marL="630936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7pPr>
            <a:lvl8pPr marL="736092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8pPr>
            <a:lvl9pPr marL="841248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11" y="438235"/>
            <a:ext cx="893961" cy="10445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4866" y="438235"/>
            <a:ext cx="893961" cy="10445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6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85" y="87647"/>
            <a:ext cx="1814215" cy="3181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885" y="403557"/>
            <a:ext cx="889853" cy="197777"/>
          </a:xfrm>
        </p:spPr>
        <p:txBody>
          <a:bodyPr anchor="b"/>
          <a:lstStyle>
            <a:lvl1pPr marL="0" indent="0">
              <a:buNone/>
              <a:defRPr sz="552" b="1"/>
            </a:lvl1pPr>
            <a:lvl2pPr marL="105156" indent="0">
              <a:buNone/>
              <a:defRPr sz="460" b="1"/>
            </a:lvl2pPr>
            <a:lvl3pPr marL="210312" indent="0">
              <a:buNone/>
              <a:defRPr sz="414" b="1"/>
            </a:lvl3pPr>
            <a:lvl4pPr marL="315468" indent="0">
              <a:buNone/>
              <a:defRPr sz="368" b="1"/>
            </a:lvl4pPr>
            <a:lvl5pPr marL="420624" indent="0">
              <a:buNone/>
              <a:defRPr sz="368" b="1"/>
            </a:lvl5pPr>
            <a:lvl6pPr marL="525780" indent="0">
              <a:buNone/>
              <a:defRPr sz="368" b="1"/>
            </a:lvl6pPr>
            <a:lvl7pPr marL="630936" indent="0">
              <a:buNone/>
              <a:defRPr sz="368" b="1"/>
            </a:lvl7pPr>
            <a:lvl8pPr marL="736092" indent="0">
              <a:buNone/>
              <a:defRPr sz="368" b="1"/>
            </a:lvl8pPr>
            <a:lvl9pPr marL="841248" indent="0">
              <a:buNone/>
              <a:defRPr sz="36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885" y="601334"/>
            <a:ext cx="889853" cy="88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64866" y="403557"/>
            <a:ext cx="894235" cy="197777"/>
          </a:xfrm>
        </p:spPr>
        <p:txBody>
          <a:bodyPr anchor="b"/>
          <a:lstStyle>
            <a:lvl1pPr marL="0" indent="0">
              <a:buNone/>
              <a:defRPr sz="552" b="1"/>
            </a:lvl1pPr>
            <a:lvl2pPr marL="105156" indent="0">
              <a:buNone/>
              <a:defRPr sz="460" b="1"/>
            </a:lvl2pPr>
            <a:lvl3pPr marL="210312" indent="0">
              <a:buNone/>
              <a:defRPr sz="414" b="1"/>
            </a:lvl3pPr>
            <a:lvl4pPr marL="315468" indent="0">
              <a:buNone/>
              <a:defRPr sz="368" b="1"/>
            </a:lvl4pPr>
            <a:lvl5pPr marL="420624" indent="0">
              <a:buNone/>
              <a:defRPr sz="368" b="1"/>
            </a:lvl5pPr>
            <a:lvl6pPr marL="525780" indent="0">
              <a:buNone/>
              <a:defRPr sz="368" b="1"/>
            </a:lvl6pPr>
            <a:lvl7pPr marL="630936" indent="0">
              <a:buNone/>
              <a:defRPr sz="368" b="1"/>
            </a:lvl7pPr>
            <a:lvl8pPr marL="736092" indent="0">
              <a:buNone/>
              <a:defRPr sz="368" b="1"/>
            </a:lvl8pPr>
            <a:lvl9pPr marL="841248" indent="0">
              <a:buNone/>
              <a:defRPr sz="36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4866" y="601334"/>
            <a:ext cx="894235" cy="88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2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7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2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85" y="109749"/>
            <a:ext cx="678414" cy="384122"/>
          </a:xfrm>
        </p:spPr>
        <p:txBody>
          <a:bodyPr anchor="b"/>
          <a:lstStyle>
            <a:lvl1pPr>
              <a:defRPr sz="73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235" y="237028"/>
            <a:ext cx="1064865" cy="1169896"/>
          </a:xfrm>
        </p:spPr>
        <p:txBody>
          <a:bodyPr/>
          <a:lstStyle>
            <a:lvl1pPr>
              <a:defRPr sz="736"/>
            </a:lvl1pPr>
            <a:lvl2pPr>
              <a:defRPr sz="644"/>
            </a:lvl2pPr>
            <a:lvl3pPr>
              <a:defRPr sz="552"/>
            </a:lvl3pPr>
            <a:lvl4pPr>
              <a:defRPr sz="460"/>
            </a:lvl4pPr>
            <a:lvl5pPr>
              <a:defRPr sz="460"/>
            </a:lvl5pPr>
            <a:lvl6pPr>
              <a:defRPr sz="460"/>
            </a:lvl6pPr>
            <a:lvl7pPr>
              <a:defRPr sz="460"/>
            </a:lvl7pPr>
            <a:lvl8pPr>
              <a:defRPr sz="460"/>
            </a:lvl8pPr>
            <a:lvl9pPr>
              <a:defRPr sz="4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885" y="493871"/>
            <a:ext cx="678414" cy="914958"/>
          </a:xfrm>
        </p:spPr>
        <p:txBody>
          <a:bodyPr/>
          <a:lstStyle>
            <a:lvl1pPr marL="0" indent="0">
              <a:buNone/>
              <a:defRPr sz="368"/>
            </a:lvl1pPr>
            <a:lvl2pPr marL="105156" indent="0">
              <a:buNone/>
              <a:defRPr sz="322"/>
            </a:lvl2pPr>
            <a:lvl3pPr marL="210312" indent="0">
              <a:buNone/>
              <a:defRPr sz="276"/>
            </a:lvl3pPr>
            <a:lvl4pPr marL="315468" indent="0">
              <a:buNone/>
              <a:defRPr sz="230"/>
            </a:lvl4pPr>
            <a:lvl5pPr marL="420624" indent="0">
              <a:buNone/>
              <a:defRPr sz="230"/>
            </a:lvl5pPr>
            <a:lvl6pPr marL="525780" indent="0">
              <a:buNone/>
              <a:defRPr sz="230"/>
            </a:lvl6pPr>
            <a:lvl7pPr marL="630936" indent="0">
              <a:buNone/>
              <a:defRPr sz="230"/>
            </a:lvl7pPr>
            <a:lvl8pPr marL="736092" indent="0">
              <a:buNone/>
              <a:defRPr sz="230"/>
            </a:lvl8pPr>
            <a:lvl9pPr marL="841248" indent="0">
              <a:buNone/>
              <a:defRPr sz="2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9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85" y="109749"/>
            <a:ext cx="678414" cy="384122"/>
          </a:xfrm>
        </p:spPr>
        <p:txBody>
          <a:bodyPr anchor="b"/>
          <a:lstStyle>
            <a:lvl1pPr>
              <a:defRPr sz="73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4235" y="237028"/>
            <a:ext cx="1064865" cy="1169896"/>
          </a:xfrm>
        </p:spPr>
        <p:txBody>
          <a:bodyPr anchor="t"/>
          <a:lstStyle>
            <a:lvl1pPr marL="0" indent="0">
              <a:buNone/>
              <a:defRPr sz="736"/>
            </a:lvl1pPr>
            <a:lvl2pPr marL="105156" indent="0">
              <a:buNone/>
              <a:defRPr sz="644"/>
            </a:lvl2pPr>
            <a:lvl3pPr marL="210312" indent="0">
              <a:buNone/>
              <a:defRPr sz="552"/>
            </a:lvl3pPr>
            <a:lvl4pPr marL="315468" indent="0">
              <a:buNone/>
              <a:defRPr sz="460"/>
            </a:lvl4pPr>
            <a:lvl5pPr marL="420624" indent="0">
              <a:buNone/>
              <a:defRPr sz="460"/>
            </a:lvl5pPr>
            <a:lvl6pPr marL="525780" indent="0">
              <a:buNone/>
              <a:defRPr sz="460"/>
            </a:lvl6pPr>
            <a:lvl7pPr marL="630936" indent="0">
              <a:buNone/>
              <a:defRPr sz="460"/>
            </a:lvl7pPr>
            <a:lvl8pPr marL="736092" indent="0">
              <a:buNone/>
              <a:defRPr sz="460"/>
            </a:lvl8pPr>
            <a:lvl9pPr marL="841248" indent="0">
              <a:buNone/>
              <a:defRPr sz="4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885" y="493871"/>
            <a:ext cx="678414" cy="914958"/>
          </a:xfrm>
        </p:spPr>
        <p:txBody>
          <a:bodyPr/>
          <a:lstStyle>
            <a:lvl1pPr marL="0" indent="0">
              <a:buNone/>
              <a:defRPr sz="368"/>
            </a:lvl1pPr>
            <a:lvl2pPr marL="105156" indent="0">
              <a:buNone/>
              <a:defRPr sz="322"/>
            </a:lvl2pPr>
            <a:lvl3pPr marL="210312" indent="0">
              <a:buNone/>
              <a:defRPr sz="276"/>
            </a:lvl3pPr>
            <a:lvl4pPr marL="315468" indent="0">
              <a:buNone/>
              <a:defRPr sz="230"/>
            </a:lvl4pPr>
            <a:lvl5pPr marL="420624" indent="0">
              <a:buNone/>
              <a:defRPr sz="230"/>
            </a:lvl5pPr>
            <a:lvl6pPr marL="525780" indent="0">
              <a:buNone/>
              <a:defRPr sz="230"/>
            </a:lvl6pPr>
            <a:lvl7pPr marL="630936" indent="0">
              <a:buNone/>
              <a:defRPr sz="230"/>
            </a:lvl7pPr>
            <a:lvl8pPr marL="736092" indent="0">
              <a:buNone/>
              <a:defRPr sz="230"/>
            </a:lvl8pPr>
            <a:lvl9pPr marL="841248" indent="0">
              <a:buNone/>
              <a:defRPr sz="2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4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612" y="87647"/>
            <a:ext cx="1814215" cy="318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12" y="438235"/>
            <a:ext cx="1814215" cy="1044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611" y="1525819"/>
            <a:ext cx="473274" cy="87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DDFE7-4F41-48A8-85E8-BDE3A8061DB6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6764" y="1525819"/>
            <a:ext cx="709910" cy="87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5553" y="1525819"/>
            <a:ext cx="473274" cy="87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6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10312" rtl="0" eaLnBrk="1" latinLnBrk="0" hangingPunct="1">
        <a:lnSpc>
          <a:spcPct val="90000"/>
        </a:lnSpc>
        <a:spcBef>
          <a:spcPct val="0"/>
        </a:spcBef>
        <a:buNone/>
        <a:defRPr sz="10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578" indent="-52578" algn="l" defTabSz="210312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644" kern="1200">
          <a:solidFill>
            <a:schemeClr val="tx1"/>
          </a:solidFill>
          <a:latin typeface="+mn-lt"/>
          <a:ea typeface="+mn-ea"/>
          <a:cs typeface="+mn-cs"/>
        </a:defRPr>
      </a:lvl1pPr>
      <a:lvl2pPr marL="157734" indent="-52578" algn="l" defTabSz="210312" rtl="0" eaLnBrk="1" latinLnBrk="0" hangingPunct="1">
        <a:lnSpc>
          <a:spcPct val="90000"/>
        </a:lnSpc>
        <a:spcBef>
          <a:spcPts val="115"/>
        </a:spcBef>
        <a:buFont typeface="Arial" panose="020B0604020202020204" pitchFamily="34" charset="0"/>
        <a:buChar char="•"/>
        <a:defRPr sz="552" kern="1200">
          <a:solidFill>
            <a:schemeClr val="tx1"/>
          </a:solidFill>
          <a:latin typeface="+mn-lt"/>
          <a:ea typeface="+mn-ea"/>
          <a:cs typeface="+mn-cs"/>
        </a:defRPr>
      </a:lvl2pPr>
      <a:lvl3pPr marL="262890" indent="-52578" algn="l" defTabSz="210312" rtl="0" eaLnBrk="1" latinLnBrk="0" hangingPunct="1">
        <a:lnSpc>
          <a:spcPct val="90000"/>
        </a:lnSpc>
        <a:spcBef>
          <a:spcPts val="115"/>
        </a:spcBef>
        <a:buFont typeface="Arial" panose="020B0604020202020204" pitchFamily="34" charset="0"/>
        <a:buChar char="•"/>
        <a:defRPr sz="460" kern="1200">
          <a:solidFill>
            <a:schemeClr val="tx1"/>
          </a:solidFill>
          <a:latin typeface="+mn-lt"/>
          <a:ea typeface="+mn-ea"/>
          <a:cs typeface="+mn-cs"/>
        </a:defRPr>
      </a:lvl3pPr>
      <a:lvl4pPr marL="368046" indent="-52578" algn="l" defTabSz="210312" rtl="0" eaLnBrk="1" latinLnBrk="0" hangingPunct="1">
        <a:lnSpc>
          <a:spcPct val="90000"/>
        </a:lnSpc>
        <a:spcBef>
          <a:spcPts val="115"/>
        </a:spcBef>
        <a:buFont typeface="Arial" panose="020B0604020202020204" pitchFamily="34" charset="0"/>
        <a:buChar char="•"/>
        <a:defRPr sz="414" kern="1200">
          <a:solidFill>
            <a:schemeClr val="tx1"/>
          </a:solidFill>
          <a:latin typeface="+mn-lt"/>
          <a:ea typeface="+mn-ea"/>
          <a:cs typeface="+mn-cs"/>
        </a:defRPr>
      </a:lvl4pPr>
      <a:lvl5pPr marL="473202" indent="-52578" algn="l" defTabSz="210312" rtl="0" eaLnBrk="1" latinLnBrk="0" hangingPunct="1">
        <a:lnSpc>
          <a:spcPct val="90000"/>
        </a:lnSpc>
        <a:spcBef>
          <a:spcPts val="115"/>
        </a:spcBef>
        <a:buFont typeface="Arial" panose="020B0604020202020204" pitchFamily="34" charset="0"/>
        <a:buChar char="•"/>
        <a:defRPr sz="414" kern="1200">
          <a:solidFill>
            <a:schemeClr val="tx1"/>
          </a:solidFill>
          <a:latin typeface="+mn-lt"/>
          <a:ea typeface="+mn-ea"/>
          <a:cs typeface="+mn-cs"/>
        </a:defRPr>
      </a:lvl5pPr>
      <a:lvl6pPr marL="578358" indent="-52578" algn="l" defTabSz="210312" rtl="0" eaLnBrk="1" latinLnBrk="0" hangingPunct="1">
        <a:lnSpc>
          <a:spcPct val="90000"/>
        </a:lnSpc>
        <a:spcBef>
          <a:spcPts val="115"/>
        </a:spcBef>
        <a:buFont typeface="Arial" panose="020B0604020202020204" pitchFamily="34" charset="0"/>
        <a:buChar char="•"/>
        <a:defRPr sz="414" kern="1200">
          <a:solidFill>
            <a:schemeClr val="tx1"/>
          </a:solidFill>
          <a:latin typeface="+mn-lt"/>
          <a:ea typeface="+mn-ea"/>
          <a:cs typeface="+mn-cs"/>
        </a:defRPr>
      </a:lvl6pPr>
      <a:lvl7pPr marL="683514" indent="-52578" algn="l" defTabSz="210312" rtl="0" eaLnBrk="1" latinLnBrk="0" hangingPunct="1">
        <a:lnSpc>
          <a:spcPct val="90000"/>
        </a:lnSpc>
        <a:spcBef>
          <a:spcPts val="115"/>
        </a:spcBef>
        <a:buFont typeface="Arial" panose="020B0604020202020204" pitchFamily="34" charset="0"/>
        <a:buChar char="•"/>
        <a:defRPr sz="414" kern="1200">
          <a:solidFill>
            <a:schemeClr val="tx1"/>
          </a:solidFill>
          <a:latin typeface="+mn-lt"/>
          <a:ea typeface="+mn-ea"/>
          <a:cs typeface="+mn-cs"/>
        </a:defRPr>
      </a:lvl7pPr>
      <a:lvl8pPr marL="788670" indent="-52578" algn="l" defTabSz="210312" rtl="0" eaLnBrk="1" latinLnBrk="0" hangingPunct="1">
        <a:lnSpc>
          <a:spcPct val="90000"/>
        </a:lnSpc>
        <a:spcBef>
          <a:spcPts val="115"/>
        </a:spcBef>
        <a:buFont typeface="Arial" panose="020B0604020202020204" pitchFamily="34" charset="0"/>
        <a:buChar char="•"/>
        <a:defRPr sz="414" kern="1200">
          <a:solidFill>
            <a:schemeClr val="tx1"/>
          </a:solidFill>
          <a:latin typeface="+mn-lt"/>
          <a:ea typeface="+mn-ea"/>
          <a:cs typeface="+mn-cs"/>
        </a:defRPr>
      </a:lvl8pPr>
      <a:lvl9pPr marL="893826" indent="-52578" algn="l" defTabSz="210312" rtl="0" eaLnBrk="1" latinLnBrk="0" hangingPunct="1">
        <a:lnSpc>
          <a:spcPct val="90000"/>
        </a:lnSpc>
        <a:spcBef>
          <a:spcPts val="115"/>
        </a:spcBef>
        <a:buFont typeface="Arial" panose="020B0604020202020204" pitchFamily="34" charset="0"/>
        <a:buChar char="•"/>
        <a:defRPr sz="4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0312" rtl="0" eaLnBrk="1" latinLnBrk="0" hangingPunct="1">
        <a:defRPr sz="414" kern="1200">
          <a:solidFill>
            <a:schemeClr val="tx1"/>
          </a:solidFill>
          <a:latin typeface="+mn-lt"/>
          <a:ea typeface="+mn-ea"/>
          <a:cs typeface="+mn-cs"/>
        </a:defRPr>
      </a:lvl1pPr>
      <a:lvl2pPr marL="105156" algn="l" defTabSz="210312" rtl="0" eaLnBrk="1" latinLnBrk="0" hangingPunct="1">
        <a:defRPr sz="414" kern="1200">
          <a:solidFill>
            <a:schemeClr val="tx1"/>
          </a:solidFill>
          <a:latin typeface="+mn-lt"/>
          <a:ea typeface="+mn-ea"/>
          <a:cs typeface="+mn-cs"/>
        </a:defRPr>
      </a:lvl2pPr>
      <a:lvl3pPr marL="210312" algn="l" defTabSz="210312" rtl="0" eaLnBrk="1" latinLnBrk="0" hangingPunct="1">
        <a:defRPr sz="414" kern="1200">
          <a:solidFill>
            <a:schemeClr val="tx1"/>
          </a:solidFill>
          <a:latin typeface="+mn-lt"/>
          <a:ea typeface="+mn-ea"/>
          <a:cs typeface="+mn-cs"/>
        </a:defRPr>
      </a:lvl3pPr>
      <a:lvl4pPr marL="315468" algn="l" defTabSz="210312" rtl="0" eaLnBrk="1" latinLnBrk="0" hangingPunct="1">
        <a:defRPr sz="414" kern="1200">
          <a:solidFill>
            <a:schemeClr val="tx1"/>
          </a:solidFill>
          <a:latin typeface="+mn-lt"/>
          <a:ea typeface="+mn-ea"/>
          <a:cs typeface="+mn-cs"/>
        </a:defRPr>
      </a:lvl4pPr>
      <a:lvl5pPr marL="420624" algn="l" defTabSz="210312" rtl="0" eaLnBrk="1" latinLnBrk="0" hangingPunct="1">
        <a:defRPr sz="414" kern="1200">
          <a:solidFill>
            <a:schemeClr val="tx1"/>
          </a:solidFill>
          <a:latin typeface="+mn-lt"/>
          <a:ea typeface="+mn-ea"/>
          <a:cs typeface="+mn-cs"/>
        </a:defRPr>
      </a:lvl5pPr>
      <a:lvl6pPr marL="525780" algn="l" defTabSz="210312" rtl="0" eaLnBrk="1" latinLnBrk="0" hangingPunct="1">
        <a:defRPr sz="414" kern="1200">
          <a:solidFill>
            <a:schemeClr val="tx1"/>
          </a:solidFill>
          <a:latin typeface="+mn-lt"/>
          <a:ea typeface="+mn-ea"/>
          <a:cs typeface="+mn-cs"/>
        </a:defRPr>
      </a:lvl6pPr>
      <a:lvl7pPr marL="630936" algn="l" defTabSz="210312" rtl="0" eaLnBrk="1" latinLnBrk="0" hangingPunct="1">
        <a:defRPr sz="414" kern="1200">
          <a:solidFill>
            <a:schemeClr val="tx1"/>
          </a:solidFill>
          <a:latin typeface="+mn-lt"/>
          <a:ea typeface="+mn-ea"/>
          <a:cs typeface="+mn-cs"/>
        </a:defRPr>
      </a:lvl7pPr>
      <a:lvl8pPr marL="736092" algn="l" defTabSz="210312" rtl="0" eaLnBrk="1" latinLnBrk="0" hangingPunct="1">
        <a:defRPr sz="414" kern="1200">
          <a:solidFill>
            <a:schemeClr val="tx1"/>
          </a:solidFill>
          <a:latin typeface="+mn-lt"/>
          <a:ea typeface="+mn-ea"/>
          <a:cs typeface="+mn-cs"/>
        </a:defRPr>
      </a:lvl8pPr>
      <a:lvl9pPr marL="841248" algn="l" defTabSz="210312" rtl="0" eaLnBrk="1" latinLnBrk="0" hangingPunct="1">
        <a:defRPr sz="4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-91755"/>
            <a:ext cx="2282186" cy="1737993"/>
            <a:chOff x="7" y="49856"/>
            <a:chExt cx="2282186" cy="173799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" y="59850"/>
              <a:ext cx="2282186" cy="1727999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244839" y="49856"/>
              <a:ext cx="1873772" cy="1295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2117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6</cp:revision>
  <dcterms:created xsi:type="dcterms:W3CDTF">2016-03-04T15:23:09Z</dcterms:created>
  <dcterms:modified xsi:type="dcterms:W3CDTF">2016-03-09T03:21:20Z</dcterms:modified>
</cp:coreProperties>
</file>