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572000" cy="3840163"/>
  <p:notesSz cx="6858000" cy="9144000"/>
  <p:defaultTextStyle>
    <a:defPPr>
      <a:defRPr lang="en-US"/>
    </a:defPPr>
    <a:lvl1pPr marL="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1pPr>
    <a:lvl2pPr marL="247299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2pPr>
    <a:lvl3pPr marL="4946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3pPr>
    <a:lvl4pPr marL="7419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4pPr>
    <a:lvl5pPr marL="989201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5pPr>
    <a:lvl6pPr marL="12365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6pPr>
    <a:lvl7pPr marL="14838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7pPr>
    <a:lvl8pPr marL="17311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8pPr>
    <a:lvl9pPr marL="19784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95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628471"/>
            <a:ext cx="3886200" cy="133694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016975"/>
            <a:ext cx="3429000" cy="927150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04453"/>
            <a:ext cx="985838" cy="32543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04453"/>
            <a:ext cx="2900363" cy="32543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8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57375"/>
            <a:ext cx="3943350" cy="159740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569888"/>
            <a:ext cx="3943350" cy="84003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022266"/>
            <a:ext cx="1943100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022266"/>
            <a:ext cx="1943100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04454"/>
            <a:ext cx="3943350" cy="742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941373"/>
            <a:ext cx="1934170" cy="46135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402726"/>
            <a:ext cx="1934170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941373"/>
            <a:ext cx="1943696" cy="46135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402726"/>
            <a:ext cx="1943696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0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56011"/>
            <a:ext cx="1474589" cy="89603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52913"/>
            <a:ext cx="2314575" cy="272900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152049"/>
            <a:ext cx="1474589" cy="2134313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56011"/>
            <a:ext cx="1474589" cy="89603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52913"/>
            <a:ext cx="2314575" cy="272900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152049"/>
            <a:ext cx="1474589" cy="2134313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04454"/>
            <a:ext cx="3943350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022266"/>
            <a:ext cx="3943350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559263"/>
            <a:ext cx="10287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559263"/>
            <a:ext cx="154305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559263"/>
            <a:ext cx="10287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1468" r="7475"/>
          <a:stretch/>
        </p:blipFill>
        <p:spPr>
          <a:xfrm>
            <a:off x="60960" y="45720"/>
            <a:ext cx="4511040" cy="375206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286005" y="784115"/>
            <a:ext cx="1230115" cy="5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02000" y="1555788"/>
            <a:ext cx="11981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27760" y="38252"/>
            <a:ext cx="2743200" cy="211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76400" y="38252"/>
            <a:ext cx="2839720" cy="23696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660405" y="-52554"/>
            <a:ext cx="1670945" cy="2460474"/>
            <a:chOff x="4572000" y="821206"/>
            <a:chExt cx="1670945" cy="2460474"/>
          </a:xfrm>
        </p:grpSpPr>
        <p:grpSp>
          <p:nvGrpSpPr>
            <p:cNvPr id="31" name="Group 30"/>
            <p:cNvGrpSpPr/>
            <p:nvPr/>
          </p:nvGrpSpPr>
          <p:grpSpPr>
            <a:xfrm>
              <a:off x="4572000" y="912012"/>
              <a:ext cx="1625600" cy="2369668"/>
              <a:chOff x="4398439" y="424549"/>
              <a:chExt cx="1625600" cy="20574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398439" y="424549"/>
                <a:ext cx="1625600" cy="2057400"/>
                <a:chOff x="1676400" y="350520"/>
                <a:chExt cx="1625600" cy="2057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676400" y="1558145"/>
                  <a:ext cx="1625600" cy="849775"/>
                </a:xfrm>
                <a:prstGeom prst="rect">
                  <a:avLst/>
                </a:prstGeom>
                <a:blipFill>
                  <a:blip r:embed="rId3"/>
                  <a:tile tx="0" ty="0" sx="100000" sy="100000" flip="none" algn="tl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676400" y="350520"/>
                  <a:ext cx="1625600" cy="12076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454319" y="692993"/>
                <a:ext cx="1415778" cy="1150799"/>
                <a:chOff x="2504255" y="2959892"/>
                <a:chExt cx="2875742" cy="1960174"/>
              </a:xfrm>
            </p:grpSpPr>
            <p:pic>
              <p:nvPicPr>
                <p:cNvPr id="12" name="Picture 2" descr="https://cdn0.iconfinder.com/data/icons/drone-applications/512/cargo_drone-512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1733" b="20858"/>
                <a:stretch/>
              </p:blipFill>
              <p:spPr bwMode="auto">
                <a:xfrm>
                  <a:off x="2504255" y="2959892"/>
                  <a:ext cx="2875742" cy="16509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" name="Group 12"/>
                <p:cNvGrpSpPr/>
                <p:nvPr/>
              </p:nvGrpSpPr>
              <p:grpSpPr>
                <a:xfrm>
                  <a:off x="3354646" y="3907343"/>
                  <a:ext cx="294968" cy="1012723"/>
                  <a:chOff x="3570954" y="4719473"/>
                  <a:chExt cx="294968" cy="1012723"/>
                </a:xfrm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3570954" y="4719473"/>
                    <a:ext cx="294968" cy="52111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Isosceles Triangle 24"/>
                  <p:cNvSpPr/>
                  <p:nvPr/>
                </p:nvSpPr>
                <p:spPr>
                  <a:xfrm flipV="1">
                    <a:off x="3669277" y="5240583"/>
                    <a:ext cx="98322" cy="49161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644106" y="3901702"/>
                  <a:ext cx="294968" cy="1012723"/>
                  <a:chOff x="3570954" y="4719473"/>
                  <a:chExt cx="294968" cy="1012723"/>
                </a:xfrm>
              </p:grpSpPr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3570954" y="4719473"/>
                    <a:ext cx="294968" cy="52111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Isosceles Triangle 22"/>
                  <p:cNvSpPr/>
                  <p:nvPr/>
                </p:nvSpPr>
                <p:spPr>
                  <a:xfrm flipV="1">
                    <a:off x="3669277" y="5240583"/>
                    <a:ext cx="98322" cy="49161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944783" y="3894772"/>
                  <a:ext cx="294968" cy="1012723"/>
                  <a:chOff x="3570954" y="4719473"/>
                  <a:chExt cx="294968" cy="1012723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3570954" y="4719473"/>
                    <a:ext cx="294968" cy="52111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Isosceles Triangle 20"/>
                  <p:cNvSpPr/>
                  <p:nvPr/>
                </p:nvSpPr>
                <p:spPr>
                  <a:xfrm flipV="1">
                    <a:off x="3669277" y="5240583"/>
                    <a:ext cx="98322" cy="49161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225744" y="3894680"/>
                  <a:ext cx="294968" cy="1012723"/>
                  <a:chOff x="3570954" y="4719473"/>
                  <a:chExt cx="294968" cy="1012723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3570954" y="4719473"/>
                    <a:ext cx="294968" cy="52111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Isosceles Triangle 18"/>
                  <p:cNvSpPr/>
                  <p:nvPr/>
                </p:nvSpPr>
                <p:spPr>
                  <a:xfrm flipV="1">
                    <a:off x="3669277" y="5240583"/>
                    <a:ext cx="98322" cy="49161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3387012" y="3777876"/>
                  <a:ext cx="1133700" cy="10417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4" name="Straight Connector 33"/>
            <p:cNvCxnSpPr/>
            <p:nvPr/>
          </p:nvCxnSpPr>
          <p:spPr>
            <a:xfrm flipV="1">
              <a:off x="5662127" y="2272273"/>
              <a:ext cx="306544" cy="7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71761" y="2616200"/>
              <a:ext cx="896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841999" y="2272562"/>
              <a:ext cx="0" cy="33955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862189" y="2149951"/>
              <a:ext cx="380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D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20406" y="821206"/>
              <a:ext cx="1498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 – Penetration Depth</a:t>
              </a:r>
              <a:endParaRPr lang="en-US" sz="1600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3302000" y="4572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26249" y="347440"/>
            <a:ext cx="621792" cy="24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grass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21328" y="1714263"/>
            <a:ext cx="621792" cy="24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17629" y="965063"/>
            <a:ext cx="621792" cy="24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1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7</cp:revision>
  <dcterms:created xsi:type="dcterms:W3CDTF">2016-03-04T15:23:09Z</dcterms:created>
  <dcterms:modified xsi:type="dcterms:W3CDTF">2016-03-09T05:03:34Z</dcterms:modified>
</cp:coreProperties>
</file>