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869363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68" d="100"/>
          <a:sy n="68" d="100"/>
        </p:scale>
        <p:origin x="18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202" y="1346836"/>
            <a:ext cx="7538959" cy="2865120"/>
          </a:xfrm>
        </p:spPr>
        <p:txBody>
          <a:bodyPr anchor="b"/>
          <a:lstStyle>
            <a:lvl1pPr algn="ctr">
              <a:defRPr sz="58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671" y="4322446"/>
            <a:ext cx="6652022" cy="1986914"/>
          </a:xfrm>
        </p:spPr>
        <p:txBody>
          <a:bodyPr/>
          <a:lstStyle>
            <a:lvl1pPr marL="0" indent="0" algn="ctr">
              <a:buNone/>
              <a:defRPr sz="2328"/>
            </a:lvl1pPr>
            <a:lvl2pPr marL="443484" indent="0" algn="ctr">
              <a:buNone/>
              <a:defRPr sz="1940"/>
            </a:lvl2pPr>
            <a:lvl3pPr marL="886968" indent="0" algn="ctr">
              <a:buNone/>
              <a:defRPr sz="1746"/>
            </a:lvl3pPr>
            <a:lvl4pPr marL="1330452" indent="0" algn="ctr">
              <a:buNone/>
              <a:defRPr sz="1552"/>
            </a:lvl4pPr>
            <a:lvl5pPr marL="1773936" indent="0" algn="ctr">
              <a:buNone/>
              <a:defRPr sz="1552"/>
            </a:lvl5pPr>
            <a:lvl6pPr marL="2217420" indent="0" algn="ctr">
              <a:buNone/>
              <a:defRPr sz="1552"/>
            </a:lvl6pPr>
            <a:lvl7pPr marL="2660904" indent="0" algn="ctr">
              <a:buNone/>
              <a:defRPr sz="1552"/>
            </a:lvl7pPr>
            <a:lvl8pPr marL="3104388" indent="0" algn="ctr">
              <a:buNone/>
              <a:defRPr sz="1552"/>
            </a:lvl8pPr>
            <a:lvl9pPr marL="3547872" indent="0" algn="ctr">
              <a:buNone/>
              <a:defRPr sz="155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7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0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7139" y="438150"/>
            <a:ext cx="1912456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69" y="438150"/>
            <a:ext cx="5626502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1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50" y="2051688"/>
            <a:ext cx="7649826" cy="3423284"/>
          </a:xfrm>
        </p:spPr>
        <p:txBody>
          <a:bodyPr anchor="b"/>
          <a:lstStyle>
            <a:lvl1pPr>
              <a:defRPr sz="58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150" y="5507358"/>
            <a:ext cx="7649826" cy="1800224"/>
          </a:xfrm>
        </p:spPr>
        <p:txBody>
          <a:bodyPr/>
          <a:lstStyle>
            <a:lvl1pPr marL="0" indent="0">
              <a:buNone/>
              <a:defRPr sz="2328">
                <a:solidFill>
                  <a:schemeClr val="tx1"/>
                </a:solidFill>
              </a:defRPr>
            </a:lvl1pPr>
            <a:lvl2pPr marL="443484" indent="0">
              <a:buNone/>
              <a:defRPr sz="1940">
                <a:solidFill>
                  <a:schemeClr val="tx1">
                    <a:tint val="75000"/>
                  </a:schemeClr>
                </a:solidFill>
              </a:defRPr>
            </a:lvl2pPr>
            <a:lvl3pPr marL="886968" indent="0">
              <a:buNone/>
              <a:defRPr sz="1746">
                <a:solidFill>
                  <a:schemeClr val="tx1">
                    <a:tint val="75000"/>
                  </a:schemeClr>
                </a:solidFill>
              </a:defRPr>
            </a:lvl3pPr>
            <a:lvl4pPr marL="1330452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4pPr>
            <a:lvl5pPr marL="1773936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5pPr>
            <a:lvl6pPr marL="2217420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6pPr>
            <a:lvl7pPr marL="2660904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7pPr>
            <a:lvl8pPr marL="3104388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8pPr>
            <a:lvl9pPr marL="3547872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3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69" y="2190750"/>
            <a:ext cx="3769479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0115" y="2190750"/>
            <a:ext cx="3769479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6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438152"/>
            <a:ext cx="7649826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925" y="2017396"/>
            <a:ext cx="3752156" cy="988694"/>
          </a:xfrm>
        </p:spPr>
        <p:txBody>
          <a:bodyPr anchor="b"/>
          <a:lstStyle>
            <a:lvl1pPr marL="0" indent="0">
              <a:buNone/>
              <a:defRPr sz="2328" b="1"/>
            </a:lvl1pPr>
            <a:lvl2pPr marL="443484" indent="0">
              <a:buNone/>
              <a:defRPr sz="1940" b="1"/>
            </a:lvl2pPr>
            <a:lvl3pPr marL="886968" indent="0">
              <a:buNone/>
              <a:defRPr sz="1746" b="1"/>
            </a:lvl3pPr>
            <a:lvl4pPr marL="1330452" indent="0">
              <a:buNone/>
              <a:defRPr sz="1552" b="1"/>
            </a:lvl4pPr>
            <a:lvl5pPr marL="1773936" indent="0">
              <a:buNone/>
              <a:defRPr sz="1552" b="1"/>
            </a:lvl5pPr>
            <a:lvl6pPr marL="2217420" indent="0">
              <a:buNone/>
              <a:defRPr sz="1552" b="1"/>
            </a:lvl6pPr>
            <a:lvl7pPr marL="2660904" indent="0">
              <a:buNone/>
              <a:defRPr sz="1552" b="1"/>
            </a:lvl7pPr>
            <a:lvl8pPr marL="3104388" indent="0">
              <a:buNone/>
              <a:defRPr sz="1552" b="1"/>
            </a:lvl8pPr>
            <a:lvl9pPr marL="3547872" indent="0">
              <a:buNone/>
              <a:defRPr sz="15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925" y="3006090"/>
            <a:ext cx="3752156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0115" y="2017396"/>
            <a:ext cx="3770635" cy="988694"/>
          </a:xfrm>
        </p:spPr>
        <p:txBody>
          <a:bodyPr anchor="b"/>
          <a:lstStyle>
            <a:lvl1pPr marL="0" indent="0">
              <a:buNone/>
              <a:defRPr sz="2328" b="1"/>
            </a:lvl1pPr>
            <a:lvl2pPr marL="443484" indent="0">
              <a:buNone/>
              <a:defRPr sz="1940" b="1"/>
            </a:lvl2pPr>
            <a:lvl3pPr marL="886968" indent="0">
              <a:buNone/>
              <a:defRPr sz="1746" b="1"/>
            </a:lvl3pPr>
            <a:lvl4pPr marL="1330452" indent="0">
              <a:buNone/>
              <a:defRPr sz="1552" b="1"/>
            </a:lvl4pPr>
            <a:lvl5pPr marL="1773936" indent="0">
              <a:buNone/>
              <a:defRPr sz="1552" b="1"/>
            </a:lvl5pPr>
            <a:lvl6pPr marL="2217420" indent="0">
              <a:buNone/>
              <a:defRPr sz="1552" b="1"/>
            </a:lvl6pPr>
            <a:lvl7pPr marL="2660904" indent="0">
              <a:buNone/>
              <a:defRPr sz="1552" b="1"/>
            </a:lvl7pPr>
            <a:lvl8pPr marL="3104388" indent="0">
              <a:buNone/>
              <a:defRPr sz="1552" b="1"/>
            </a:lvl8pPr>
            <a:lvl9pPr marL="3547872" indent="0">
              <a:buNone/>
              <a:defRPr sz="15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0115" y="3006090"/>
            <a:ext cx="3770635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2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548640"/>
            <a:ext cx="2860600" cy="1920240"/>
          </a:xfrm>
        </p:spPr>
        <p:txBody>
          <a:bodyPr anchor="b"/>
          <a:lstStyle>
            <a:lvl1pPr>
              <a:defRPr sz="31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635" y="1184912"/>
            <a:ext cx="4490115" cy="5848350"/>
          </a:xfrm>
        </p:spPr>
        <p:txBody>
          <a:bodyPr/>
          <a:lstStyle>
            <a:lvl1pPr>
              <a:defRPr sz="3104"/>
            </a:lvl1pPr>
            <a:lvl2pPr>
              <a:defRPr sz="2716"/>
            </a:lvl2pPr>
            <a:lvl3pPr>
              <a:defRPr sz="2328"/>
            </a:lvl3pPr>
            <a:lvl4pPr>
              <a:defRPr sz="1940"/>
            </a:lvl4pPr>
            <a:lvl5pPr>
              <a:defRPr sz="1940"/>
            </a:lvl5pPr>
            <a:lvl6pPr>
              <a:defRPr sz="1940"/>
            </a:lvl6pPr>
            <a:lvl7pPr>
              <a:defRPr sz="1940"/>
            </a:lvl7pPr>
            <a:lvl8pPr>
              <a:defRPr sz="1940"/>
            </a:lvl8pPr>
            <a:lvl9pPr>
              <a:defRPr sz="19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2468880"/>
            <a:ext cx="2860600" cy="4573906"/>
          </a:xfrm>
        </p:spPr>
        <p:txBody>
          <a:bodyPr/>
          <a:lstStyle>
            <a:lvl1pPr marL="0" indent="0">
              <a:buNone/>
              <a:defRPr sz="1552"/>
            </a:lvl1pPr>
            <a:lvl2pPr marL="443484" indent="0">
              <a:buNone/>
              <a:defRPr sz="1358"/>
            </a:lvl2pPr>
            <a:lvl3pPr marL="886968" indent="0">
              <a:buNone/>
              <a:defRPr sz="1164"/>
            </a:lvl3pPr>
            <a:lvl4pPr marL="1330452" indent="0">
              <a:buNone/>
              <a:defRPr sz="970"/>
            </a:lvl4pPr>
            <a:lvl5pPr marL="1773936" indent="0">
              <a:buNone/>
              <a:defRPr sz="970"/>
            </a:lvl5pPr>
            <a:lvl6pPr marL="2217420" indent="0">
              <a:buNone/>
              <a:defRPr sz="970"/>
            </a:lvl6pPr>
            <a:lvl7pPr marL="2660904" indent="0">
              <a:buNone/>
              <a:defRPr sz="970"/>
            </a:lvl7pPr>
            <a:lvl8pPr marL="3104388" indent="0">
              <a:buNone/>
              <a:defRPr sz="970"/>
            </a:lvl8pPr>
            <a:lvl9pPr marL="3547872" indent="0">
              <a:buNone/>
              <a:defRPr sz="9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2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548640"/>
            <a:ext cx="2860600" cy="1920240"/>
          </a:xfrm>
        </p:spPr>
        <p:txBody>
          <a:bodyPr anchor="b"/>
          <a:lstStyle>
            <a:lvl1pPr>
              <a:defRPr sz="31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0635" y="1184912"/>
            <a:ext cx="4490115" cy="5848350"/>
          </a:xfrm>
        </p:spPr>
        <p:txBody>
          <a:bodyPr anchor="t"/>
          <a:lstStyle>
            <a:lvl1pPr marL="0" indent="0">
              <a:buNone/>
              <a:defRPr sz="3104"/>
            </a:lvl1pPr>
            <a:lvl2pPr marL="443484" indent="0">
              <a:buNone/>
              <a:defRPr sz="2716"/>
            </a:lvl2pPr>
            <a:lvl3pPr marL="886968" indent="0">
              <a:buNone/>
              <a:defRPr sz="2328"/>
            </a:lvl3pPr>
            <a:lvl4pPr marL="1330452" indent="0">
              <a:buNone/>
              <a:defRPr sz="1940"/>
            </a:lvl4pPr>
            <a:lvl5pPr marL="1773936" indent="0">
              <a:buNone/>
              <a:defRPr sz="1940"/>
            </a:lvl5pPr>
            <a:lvl6pPr marL="2217420" indent="0">
              <a:buNone/>
              <a:defRPr sz="1940"/>
            </a:lvl6pPr>
            <a:lvl7pPr marL="2660904" indent="0">
              <a:buNone/>
              <a:defRPr sz="1940"/>
            </a:lvl7pPr>
            <a:lvl8pPr marL="3104388" indent="0">
              <a:buNone/>
              <a:defRPr sz="1940"/>
            </a:lvl8pPr>
            <a:lvl9pPr marL="3547872" indent="0">
              <a:buNone/>
              <a:defRPr sz="19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2468880"/>
            <a:ext cx="2860600" cy="4573906"/>
          </a:xfrm>
        </p:spPr>
        <p:txBody>
          <a:bodyPr/>
          <a:lstStyle>
            <a:lvl1pPr marL="0" indent="0">
              <a:buNone/>
              <a:defRPr sz="1552"/>
            </a:lvl1pPr>
            <a:lvl2pPr marL="443484" indent="0">
              <a:buNone/>
              <a:defRPr sz="1358"/>
            </a:lvl2pPr>
            <a:lvl3pPr marL="886968" indent="0">
              <a:buNone/>
              <a:defRPr sz="1164"/>
            </a:lvl3pPr>
            <a:lvl4pPr marL="1330452" indent="0">
              <a:buNone/>
              <a:defRPr sz="970"/>
            </a:lvl4pPr>
            <a:lvl5pPr marL="1773936" indent="0">
              <a:buNone/>
              <a:defRPr sz="970"/>
            </a:lvl5pPr>
            <a:lvl6pPr marL="2217420" indent="0">
              <a:buNone/>
              <a:defRPr sz="970"/>
            </a:lvl6pPr>
            <a:lvl7pPr marL="2660904" indent="0">
              <a:buNone/>
              <a:defRPr sz="970"/>
            </a:lvl7pPr>
            <a:lvl8pPr marL="3104388" indent="0">
              <a:buNone/>
              <a:defRPr sz="970"/>
            </a:lvl8pPr>
            <a:lvl9pPr marL="3547872" indent="0">
              <a:buNone/>
              <a:defRPr sz="9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1D58-35E3-4346-8D3D-905652C7759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69" y="438152"/>
            <a:ext cx="7649826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69" y="2190750"/>
            <a:ext cx="7649826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69" y="7627622"/>
            <a:ext cx="19956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F1D58-35E3-4346-8D3D-905652C77592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7977" y="7627622"/>
            <a:ext cx="29934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3987" y="7627622"/>
            <a:ext cx="19956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E02DE-68E6-4931-91DD-592CB291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2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86968" rtl="0" eaLnBrk="1" latinLnBrk="0" hangingPunct="1">
        <a:lnSpc>
          <a:spcPct val="90000"/>
        </a:lnSpc>
        <a:spcBef>
          <a:spcPct val="0"/>
        </a:spcBef>
        <a:buNone/>
        <a:defRPr sz="42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742" indent="-221742" algn="l" defTabSz="886968" rtl="0" eaLnBrk="1" latinLnBrk="0" hangingPunct="1">
        <a:lnSpc>
          <a:spcPct val="90000"/>
        </a:lnSpc>
        <a:spcBef>
          <a:spcPts val="970"/>
        </a:spcBef>
        <a:buFont typeface="Arial" panose="020B0604020202020204" pitchFamily="34" charset="0"/>
        <a:buChar char="•"/>
        <a:defRPr sz="2716" kern="1200">
          <a:solidFill>
            <a:schemeClr val="tx1"/>
          </a:solidFill>
          <a:latin typeface="+mn-lt"/>
          <a:ea typeface="+mn-ea"/>
          <a:cs typeface="+mn-cs"/>
        </a:defRPr>
      </a:lvl1pPr>
      <a:lvl2pPr marL="665226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2328" kern="1200">
          <a:solidFill>
            <a:schemeClr val="tx1"/>
          </a:solidFill>
          <a:latin typeface="+mn-lt"/>
          <a:ea typeface="+mn-ea"/>
          <a:cs typeface="+mn-cs"/>
        </a:defRPr>
      </a:lvl2pPr>
      <a:lvl3pPr marL="1108710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940" kern="1200">
          <a:solidFill>
            <a:schemeClr val="tx1"/>
          </a:solidFill>
          <a:latin typeface="+mn-lt"/>
          <a:ea typeface="+mn-ea"/>
          <a:cs typeface="+mn-cs"/>
        </a:defRPr>
      </a:lvl3pPr>
      <a:lvl4pPr marL="1552194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4pPr>
      <a:lvl5pPr marL="1995678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5pPr>
      <a:lvl6pPr marL="2439162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6pPr>
      <a:lvl7pPr marL="2882646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7pPr>
      <a:lvl8pPr marL="3326130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8pPr>
      <a:lvl9pPr marL="3769614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1pPr>
      <a:lvl2pPr marL="443484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3pPr>
      <a:lvl4pPr marL="1330452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4pPr>
      <a:lvl5pPr marL="1773936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5pPr>
      <a:lvl6pPr marL="2217420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6pPr>
      <a:lvl7pPr marL="2660904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7pPr>
      <a:lvl8pPr marL="3104388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8pPr>
      <a:lvl9pPr marL="3547872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/>
          <p:cNvSpPr/>
          <p:nvPr/>
        </p:nvSpPr>
        <p:spPr>
          <a:xfrm>
            <a:off x="7770193" y="1759920"/>
            <a:ext cx="259080" cy="25908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sp>
        <p:nvSpPr>
          <p:cNvPr id="18" name="Cross 17"/>
          <p:cNvSpPr/>
          <p:nvPr/>
        </p:nvSpPr>
        <p:spPr>
          <a:xfrm>
            <a:off x="7838921" y="2191721"/>
            <a:ext cx="259080" cy="241728"/>
          </a:xfrm>
          <a:prstGeom prst="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sp>
        <p:nvSpPr>
          <p:cNvPr id="22" name="TextBox 21"/>
          <p:cNvSpPr txBox="1"/>
          <p:nvPr/>
        </p:nvSpPr>
        <p:spPr>
          <a:xfrm>
            <a:off x="223405" y="7818358"/>
            <a:ext cx="132042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dirty="0"/>
              <a:t>Well plant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26660" y="7812046"/>
            <a:ext cx="2084930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dirty="0"/>
              <a:t>Satisfactory plant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88987" y="7818358"/>
            <a:ext cx="206691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dirty="0"/>
              <a:t>Wooden platform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56943" y="7814045"/>
            <a:ext cx="1896938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 Round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5768" y="7801303"/>
            <a:ext cx="89697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dirty="0"/>
              <a:t> Drone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3902" y="220382"/>
            <a:ext cx="8107680" cy="7381413"/>
            <a:chOff x="188260" y="0"/>
            <a:chExt cx="7153835" cy="65130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3329" t="598" r="4104" b="724"/>
            <a:stretch/>
          </p:blipFill>
          <p:spPr>
            <a:xfrm rot="16200000">
              <a:off x="2241176" y="-1887070"/>
              <a:ext cx="3209366" cy="6983507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349622" y="3215531"/>
              <a:ext cx="6992473" cy="2701174"/>
              <a:chOff x="349622" y="3215531"/>
              <a:chExt cx="6992473" cy="270117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2941" t="471" r="2458" b="590"/>
              <a:stretch/>
            </p:blipFill>
            <p:spPr>
              <a:xfrm rot="16200000">
                <a:off x="2967317" y="597836"/>
                <a:ext cx="1757084" cy="6992473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/>
              <a:srcRect l="7368" t="794"/>
              <a:stretch/>
            </p:blipFill>
            <p:spPr>
              <a:xfrm rot="16200000">
                <a:off x="3293551" y="2028687"/>
                <a:ext cx="944091" cy="6831946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2447365" y="4879883"/>
                <a:ext cx="510988" cy="376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4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349622" y="0"/>
              <a:ext cx="6987991" cy="59167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3632" tIns="51816" rIns="103632" bIns="518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4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260" y="5916706"/>
              <a:ext cx="7149354" cy="35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40" dirty="0"/>
                <a:t>0         20          40         60        80        100        120      140       160        180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99213" y="6154542"/>
              <a:ext cx="2124635" cy="35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40" dirty="0"/>
                <a:t>Time (</a:t>
              </a:r>
              <a:r>
                <a:rPr lang="en-US" sz="2040" dirty="0" err="1"/>
                <a:t>milli</a:t>
              </a:r>
              <a:r>
                <a:rPr lang="en-US" sz="2040" dirty="0"/>
                <a:t>-seconds)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9622" y="3182472"/>
              <a:ext cx="6987991" cy="62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26779" y="220382"/>
            <a:ext cx="47752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1698" y="3764785"/>
            <a:ext cx="47752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0" dirty="0"/>
              <a:t>b.</a:t>
            </a:r>
          </a:p>
        </p:txBody>
      </p:sp>
      <p:sp>
        <p:nvSpPr>
          <p:cNvPr id="29" name="Donut 28"/>
          <p:cNvSpPr>
            <a:spLocks noChangeAspect="1"/>
          </p:cNvSpPr>
          <p:nvPr/>
        </p:nvSpPr>
        <p:spPr>
          <a:xfrm>
            <a:off x="8132565" y="2826354"/>
            <a:ext cx="427876" cy="427876"/>
          </a:xfrm>
          <a:prstGeom prst="don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966544" y="685774"/>
            <a:ext cx="753219" cy="539161"/>
            <a:chOff x="2504255" y="2959892"/>
            <a:chExt cx="2875742" cy="1960174"/>
          </a:xfrm>
        </p:grpSpPr>
        <p:pic>
          <p:nvPicPr>
            <p:cNvPr id="38" name="Picture 2" descr="https://cdn0.iconfinder.com/data/icons/drone-applications/512/cargo_drone-512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33" b="20858"/>
            <a:stretch/>
          </p:blipFill>
          <p:spPr bwMode="auto">
            <a:xfrm>
              <a:off x="2504255" y="2959892"/>
              <a:ext cx="2875742" cy="1650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9" name="Group 38"/>
            <p:cNvGrpSpPr/>
            <p:nvPr/>
          </p:nvGrpSpPr>
          <p:grpSpPr>
            <a:xfrm>
              <a:off x="3354646" y="3907343"/>
              <a:ext cx="294968" cy="1012723"/>
              <a:chOff x="3570954" y="4719473"/>
              <a:chExt cx="294968" cy="10127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644106" y="3901702"/>
              <a:ext cx="294968" cy="1012723"/>
              <a:chOff x="3570954" y="4719473"/>
              <a:chExt cx="294968" cy="1012723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944783" y="3894772"/>
              <a:ext cx="294968" cy="1012723"/>
              <a:chOff x="3570954" y="4719473"/>
              <a:chExt cx="294968" cy="10127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225744" y="3894680"/>
              <a:ext cx="294968" cy="1012723"/>
              <a:chOff x="3570954" y="4719473"/>
              <a:chExt cx="294968" cy="1012723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3387012" y="3777876"/>
              <a:ext cx="1133700" cy="1041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927115" y="5120757"/>
            <a:ext cx="753219" cy="539161"/>
            <a:chOff x="2504255" y="2959892"/>
            <a:chExt cx="2875742" cy="1960174"/>
          </a:xfrm>
        </p:grpSpPr>
        <p:pic>
          <p:nvPicPr>
            <p:cNvPr id="53" name="Picture 2" descr="https://cdn0.iconfinder.com/data/icons/drone-applications/512/cargo_drone-512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33" b="20858"/>
            <a:stretch/>
          </p:blipFill>
          <p:spPr bwMode="auto">
            <a:xfrm>
              <a:off x="2504255" y="2959892"/>
              <a:ext cx="2875742" cy="1650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 53"/>
            <p:cNvGrpSpPr/>
            <p:nvPr/>
          </p:nvGrpSpPr>
          <p:grpSpPr>
            <a:xfrm>
              <a:off x="3354646" y="3907343"/>
              <a:ext cx="294968" cy="1012723"/>
              <a:chOff x="3570954" y="4719473"/>
              <a:chExt cx="294968" cy="1012723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644106" y="3901702"/>
              <a:ext cx="294968" cy="1012723"/>
              <a:chOff x="3570954" y="4719473"/>
              <a:chExt cx="294968" cy="1012723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944783" y="3894772"/>
              <a:ext cx="294968" cy="1012723"/>
              <a:chOff x="3570954" y="4719473"/>
              <a:chExt cx="294968" cy="10127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225744" y="3894680"/>
              <a:ext cx="294968" cy="1012723"/>
              <a:chOff x="3570954" y="4719473"/>
              <a:chExt cx="294968" cy="10127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387012" y="3777876"/>
              <a:ext cx="1133700" cy="1041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8240785" y="1759920"/>
            <a:ext cx="228159" cy="552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420938" y="7520923"/>
            <a:ext cx="228159" cy="552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nut 67"/>
          <p:cNvSpPr>
            <a:spLocks noChangeAspect="1"/>
          </p:cNvSpPr>
          <p:nvPr/>
        </p:nvSpPr>
        <p:spPr>
          <a:xfrm>
            <a:off x="3465076" y="7588422"/>
            <a:ext cx="427876" cy="427876"/>
          </a:xfrm>
          <a:prstGeom prst="don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334986" y="7503965"/>
            <a:ext cx="753219" cy="539161"/>
            <a:chOff x="2504255" y="2959892"/>
            <a:chExt cx="2875742" cy="1960174"/>
          </a:xfrm>
        </p:grpSpPr>
        <p:pic>
          <p:nvPicPr>
            <p:cNvPr id="70" name="Picture 2" descr="https://cdn0.iconfinder.com/data/icons/drone-applications/512/cargo_drone-512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33" b="20858"/>
            <a:stretch/>
          </p:blipFill>
          <p:spPr bwMode="auto">
            <a:xfrm>
              <a:off x="2504255" y="2959892"/>
              <a:ext cx="2875742" cy="1650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" name="Group 70"/>
            <p:cNvGrpSpPr/>
            <p:nvPr/>
          </p:nvGrpSpPr>
          <p:grpSpPr>
            <a:xfrm>
              <a:off x="3354646" y="3907343"/>
              <a:ext cx="294968" cy="1012723"/>
              <a:chOff x="3570954" y="4719473"/>
              <a:chExt cx="294968" cy="1012723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Isosceles Triangle 82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3644106" y="3901702"/>
              <a:ext cx="294968" cy="1012723"/>
              <a:chOff x="3570954" y="4719473"/>
              <a:chExt cx="294968" cy="1012723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Isosceles Triangle 80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944783" y="3894772"/>
              <a:ext cx="294968" cy="1012723"/>
              <a:chOff x="3570954" y="4719473"/>
              <a:chExt cx="294968" cy="1012723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Isosceles Triangle 78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225744" y="3894680"/>
              <a:ext cx="294968" cy="1012723"/>
              <a:chOff x="3570954" y="4719473"/>
              <a:chExt cx="294968" cy="1012723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3570954" y="4719473"/>
                <a:ext cx="294968" cy="52111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Isosceles Triangle 76"/>
              <p:cNvSpPr/>
              <p:nvPr/>
            </p:nvSpPr>
            <p:spPr>
              <a:xfrm flipV="1">
                <a:off x="3669277" y="5240583"/>
                <a:ext cx="98322" cy="49161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3387012" y="3777876"/>
              <a:ext cx="1133700" cy="1041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197757" y="6105554"/>
            <a:ext cx="290672" cy="754795"/>
            <a:chOff x="6728184" y="4709640"/>
            <a:chExt cx="294968" cy="1012723"/>
          </a:xfrm>
        </p:grpSpPr>
        <p:sp>
          <p:nvSpPr>
            <p:cNvPr id="85" name="Rounded Rectangle 84"/>
            <p:cNvSpPr/>
            <p:nvPr/>
          </p:nvSpPr>
          <p:spPr>
            <a:xfrm>
              <a:off x="6728184" y="4709640"/>
              <a:ext cx="294968" cy="5211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/>
          </p:nvSpPr>
          <p:spPr>
            <a:xfrm flipV="1">
              <a:off x="6826507" y="5230750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8204025" y="4198309"/>
            <a:ext cx="290672" cy="754795"/>
            <a:chOff x="6728184" y="4709640"/>
            <a:chExt cx="294968" cy="1012723"/>
          </a:xfrm>
        </p:grpSpPr>
        <p:sp>
          <p:nvSpPr>
            <p:cNvPr id="88" name="Rounded Rectangle 87"/>
            <p:cNvSpPr/>
            <p:nvPr/>
          </p:nvSpPr>
          <p:spPr>
            <a:xfrm>
              <a:off x="6728184" y="4709640"/>
              <a:ext cx="294968" cy="52111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 flipV="1">
              <a:off x="6826507" y="5230750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7362" y="7400781"/>
            <a:ext cx="290672" cy="754795"/>
            <a:chOff x="6728184" y="4709640"/>
            <a:chExt cx="294968" cy="1012723"/>
          </a:xfrm>
        </p:grpSpPr>
        <p:sp>
          <p:nvSpPr>
            <p:cNvPr id="91" name="Rounded Rectangle 90"/>
            <p:cNvSpPr/>
            <p:nvPr/>
          </p:nvSpPr>
          <p:spPr>
            <a:xfrm>
              <a:off x="6728184" y="4709640"/>
              <a:ext cx="294968" cy="5211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 flipV="1">
              <a:off x="6826507" y="5230750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581632" y="7397279"/>
            <a:ext cx="290672" cy="754795"/>
            <a:chOff x="6728184" y="4709640"/>
            <a:chExt cx="294968" cy="1012723"/>
          </a:xfrm>
        </p:grpSpPr>
        <p:sp>
          <p:nvSpPr>
            <p:cNvPr id="94" name="Rounded Rectangle 93"/>
            <p:cNvSpPr/>
            <p:nvPr/>
          </p:nvSpPr>
          <p:spPr>
            <a:xfrm>
              <a:off x="6728184" y="4709640"/>
              <a:ext cx="294968" cy="52111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 flipV="1">
              <a:off x="6826507" y="5230750"/>
              <a:ext cx="98322" cy="49161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361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5</cp:revision>
  <dcterms:created xsi:type="dcterms:W3CDTF">2016-03-05T21:50:12Z</dcterms:created>
  <dcterms:modified xsi:type="dcterms:W3CDTF">2016-03-09T00:31:37Z</dcterms:modified>
</cp:coreProperties>
</file>