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"/>
  </p:notesMasterIdLst>
  <p:sldIdLst>
    <p:sldId id="257" r:id="rId2"/>
  </p:sldIdLst>
  <p:sldSz cx="5121275" cy="2743200"/>
  <p:notesSz cx="6858000" cy="9144000"/>
  <p:defaultTextStyle>
    <a:defPPr>
      <a:defRPr lang="en-US"/>
    </a:defPPr>
    <a:lvl1pPr marL="0" algn="l" defTabSz="412417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1pPr>
    <a:lvl2pPr marL="206208" algn="l" defTabSz="412417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2pPr>
    <a:lvl3pPr marL="412417" algn="l" defTabSz="412417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3pPr>
    <a:lvl4pPr marL="618625" algn="l" defTabSz="412417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4pPr>
    <a:lvl5pPr marL="824831" algn="l" defTabSz="412417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5pPr>
    <a:lvl6pPr marL="1031043" algn="l" defTabSz="412417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6pPr>
    <a:lvl7pPr marL="1237249" algn="l" defTabSz="412417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7pPr>
    <a:lvl8pPr marL="1443457" algn="l" defTabSz="412417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8pPr>
    <a:lvl9pPr marL="1649668" algn="l" defTabSz="412417" rtl="0" eaLnBrk="1" latinLnBrk="0" hangingPunct="1">
      <a:defRPr sz="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20" d="100"/>
          <a:sy n="120" d="100"/>
        </p:scale>
        <p:origin x="207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6256-7E50-4653-8D7D-F1FCAAC977E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DDBF-F174-45E8-A1E3-9C4647F8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2417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1pPr>
    <a:lvl2pPr marL="206208" algn="l" defTabSz="412417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2pPr>
    <a:lvl3pPr marL="412417" algn="l" defTabSz="412417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3pPr>
    <a:lvl4pPr marL="618625" algn="l" defTabSz="412417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4pPr>
    <a:lvl5pPr marL="824831" algn="l" defTabSz="412417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5pPr>
    <a:lvl6pPr marL="1031043" algn="l" defTabSz="412417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6pPr>
    <a:lvl7pPr marL="1237249" algn="l" defTabSz="412417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7pPr>
    <a:lvl8pPr marL="1443457" algn="l" defTabSz="412417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8pPr>
    <a:lvl9pPr marL="1649668" algn="l" defTabSz="412417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1143000"/>
            <a:ext cx="5759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FEAB-4DE3-4788-8C9F-9C263E500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160" y="448945"/>
            <a:ext cx="3840956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160" y="1440815"/>
            <a:ext cx="3840956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912" y="146050"/>
            <a:ext cx="1104275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88" y="146050"/>
            <a:ext cx="3248809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20" y="683895"/>
            <a:ext cx="44171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420" y="1835785"/>
            <a:ext cx="44171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88" y="730250"/>
            <a:ext cx="2176542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645" y="730250"/>
            <a:ext cx="2176542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5" y="146050"/>
            <a:ext cx="441710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55" y="672465"/>
            <a:ext cx="2166539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55" y="1002030"/>
            <a:ext cx="2166539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645" y="672465"/>
            <a:ext cx="2177209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645" y="1002030"/>
            <a:ext cx="2177209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5" y="182880"/>
            <a:ext cx="165174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209" y="394970"/>
            <a:ext cx="259264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55" y="822960"/>
            <a:ext cx="165174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5" y="182880"/>
            <a:ext cx="165174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7209" y="394970"/>
            <a:ext cx="259264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55" y="822960"/>
            <a:ext cx="165174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88" y="146050"/>
            <a:ext cx="44171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88" y="730250"/>
            <a:ext cx="44171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88" y="2542540"/>
            <a:ext cx="115228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D29F-6681-4284-A19E-BDF58AC0366A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423" y="2542540"/>
            <a:ext cx="17284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900" y="2542540"/>
            <a:ext cx="115228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r="6719"/>
          <a:stretch/>
        </p:blipFill>
        <p:spPr>
          <a:xfrm>
            <a:off x="5265" y="-46037"/>
            <a:ext cx="5116010" cy="27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comparison</dc:title>
  <dc:creator>Srikanth K.V.S</dc:creator>
  <cp:lastModifiedBy>Srikanth K.V.S</cp:lastModifiedBy>
  <cp:revision>11</cp:revision>
  <dcterms:created xsi:type="dcterms:W3CDTF">2016-02-29T07:26:57Z</dcterms:created>
  <dcterms:modified xsi:type="dcterms:W3CDTF">2016-03-09T05:34:41Z</dcterms:modified>
</cp:coreProperties>
</file>