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9AE-62D5-48C7-ABBA-9B42368FB34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376" y="224110"/>
            <a:ext cx="502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3" t="8888" r="2745" b="131"/>
          <a:stretch/>
        </p:blipFill>
        <p:spPr>
          <a:xfrm>
            <a:off x="403412" y="313760"/>
            <a:ext cx="8310282" cy="62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4</cp:revision>
  <dcterms:created xsi:type="dcterms:W3CDTF">2016-03-04T19:38:55Z</dcterms:created>
  <dcterms:modified xsi:type="dcterms:W3CDTF">2016-03-08T23:47:26Z</dcterms:modified>
</cp:coreProperties>
</file>