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065838" cy="374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6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230" y="613663"/>
            <a:ext cx="4549379" cy="1305442"/>
          </a:xfrm>
        </p:spPr>
        <p:txBody>
          <a:bodyPr anchor="b"/>
          <a:lstStyle>
            <a:lvl1pPr algn="ctr">
              <a:defRPr sz="2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30" y="1969448"/>
            <a:ext cx="4549379" cy="905303"/>
          </a:xfrm>
        </p:spPr>
        <p:txBody>
          <a:bodyPr/>
          <a:lstStyle>
            <a:lvl1pPr marL="0" indent="0" algn="ctr">
              <a:buNone/>
              <a:defRPr sz="1194"/>
            </a:lvl1pPr>
            <a:lvl2pPr marL="227457" indent="0" algn="ctr">
              <a:buNone/>
              <a:defRPr sz="995"/>
            </a:lvl2pPr>
            <a:lvl3pPr marL="454914" indent="0" algn="ctr">
              <a:buNone/>
              <a:defRPr sz="896"/>
            </a:lvl3pPr>
            <a:lvl4pPr marL="682371" indent="0" algn="ctr">
              <a:buNone/>
              <a:defRPr sz="796"/>
            </a:lvl4pPr>
            <a:lvl5pPr marL="909828" indent="0" algn="ctr">
              <a:buNone/>
              <a:defRPr sz="796"/>
            </a:lvl5pPr>
            <a:lvl6pPr marL="1137285" indent="0" algn="ctr">
              <a:buNone/>
              <a:defRPr sz="796"/>
            </a:lvl6pPr>
            <a:lvl7pPr marL="1364742" indent="0" algn="ctr">
              <a:buNone/>
              <a:defRPr sz="796"/>
            </a:lvl7pPr>
            <a:lvl8pPr marL="1592199" indent="0" algn="ctr">
              <a:buNone/>
              <a:defRPr sz="796"/>
            </a:lvl8pPr>
            <a:lvl9pPr marL="1819656" indent="0" algn="ctr">
              <a:buNone/>
              <a:defRPr sz="7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0865" y="199636"/>
            <a:ext cx="1307946" cy="3177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026" y="199636"/>
            <a:ext cx="3848016" cy="3177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67" y="934816"/>
            <a:ext cx="5231785" cy="1559760"/>
          </a:xfrm>
        </p:spPr>
        <p:txBody>
          <a:bodyPr anchor="b"/>
          <a:lstStyle>
            <a:lvl1pPr>
              <a:defRPr sz="2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7" y="2509332"/>
            <a:ext cx="5231785" cy="820241"/>
          </a:xfrm>
        </p:spPr>
        <p:txBody>
          <a:bodyPr/>
          <a:lstStyle>
            <a:lvl1pPr marL="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1pPr>
            <a:lvl2pPr marL="227457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2pPr>
            <a:lvl3pPr marL="45491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3pPr>
            <a:lvl4pPr marL="682371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4pPr>
            <a:lvl5pPr marL="909828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5pPr>
            <a:lvl6pPr marL="1137285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6pPr>
            <a:lvl7pPr marL="1364742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7pPr>
            <a:lvl8pPr marL="159219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8pPr>
            <a:lvl9pPr marL="1819656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26" y="998178"/>
            <a:ext cx="2577981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0831" y="998178"/>
            <a:ext cx="2577981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199636"/>
            <a:ext cx="5231785" cy="724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816" y="919191"/>
            <a:ext cx="2566134" cy="450482"/>
          </a:xfrm>
        </p:spPr>
        <p:txBody>
          <a:bodyPr anchor="b"/>
          <a:lstStyle>
            <a:lvl1pPr marL="0" indent="0">
              <a:buNone/>
              <a:defRPr sz="1194" b="1"/>
            </a:lvl1pPr>
            <a:lvl2pPr marL="227457" indent="0">
              <a:buNone/>
              <a:defRPr sz="995" b="1"/>
            </a:lvl2pPr>
            <a:lvl3pPr marL="454914" indent="0">
              <a:buNone/>
              <a:defRPr sz="896" b="1"/>
            </a:lvl3pPr>
            <a:lvl4pPr marL="682371" indent="0">
              <a:buNone/>
              <a:defRPr sz="796" b="1"/>
            </a:lvl4pPr>
            <a:lvl5pPr marL="909828" indent="0">
              <a:buNone/>
              <a:defRPr sz="796" b="1"/>
            </a:lvl5pPr>
            <a:lvl6pPr marL="1137285" indent="0">
              <a:buNone/>
              <a:defRPr sz="796" b="1"/>
            </a:lvl6pPr>
            <a:lvl7pPr marL="1364742" indent="0">
              <a:buNone/>
              <a:defRPr sz="796" b="1"/>
            </a:lvl7pPr>
            <a:lvl8pPr marL="1592199" indent="0">
              <a:buNone/>
              <a:defRPr sz="796" b="1"/>
            </a:lvl8pPr>
            <a:lvl9pPr marL="1819656" indent="0">
              <a:buNone/>
              <a:defRPr sz="7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16" y="1369673"/>
            <a:ext cx="2566134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0831" y="919191"/>
            <a:ext cx="2578771" cy="450482"/>
          </a:xfrm>
        </p:spPr>
        <p:txBody>
          <a:bodyPr anchor="b"/>
          <a:lstStyle>
            <a:lvl1pPr marL="0" indent="0">
              <a:buNone/>
              <a:defRPr sz="1194" b="1"/>
            </a:lvl1pPr>
            <a:lvl2pPr marL="227457" indent="0">
              <a:buNone/>
              <a:defRPr sz="995" b="1"/>
            </a:lvl2pPr>
            <a:lvl3pPr marL="454914" indent="0">
              <a:buNone/>
              <a:defRPr sz="896" b="1"/>
            </a:lvl3pPr>
            <a:lvl4pPr marL="682371" indent="0">
              <a:buNone/>
              <a:defRPr sz="796" b="1"/>
            </a:lvl4pPr>
            <a:lvl5pPr marL="909828" indent="0">
              <a:buNone/>
              <a:defRPr sz="796" b="1"/>
            </a:lvl5pPr>
            <a:lvl6pPr marL="1137285" indent="0">
              <a:buNone/>
              <a:defRPr sz="796" b="1"/>
            </a:lvl6pPr>
            <a:lvl7pPr marL="1364742" indent="0">
              <a:buNone/>
              <a:defRPr sz="796" b="1"/>
            </a:lvl7pPr>
            <a:lvl8pPr marL="1592199" indent="0">
              <a:buNone/>
              <a:defRPr sz="796" b="1"/>
            </a:lvl8pPr>
            <a:lvl9pPr marL="1819656" indent="0">
              <a:buNone/>
              <a:defRPr sz="7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0831" y="1369673"/>
            <a:ext cx="2578771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249978"/>
            <a:ext cx="1956390" cy="874924"/>
          </a:xfrm>
        </p:spPr>
        <p:txBody>
          <a:bodyPr anchor="b"/>
          <a:lstStyle>
            <a:lvl1pPr>
              <a:defRPr sz="1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771" y="539884"/>
            <a:ext cx="3070830" cy="2664700"/>
          </a:xfrm>
        </p:spPr>
        <p:txBody>
          <a:bodyPr/>
          <a:lstStyle>
            <a:lvl1pPr>
              <a:defRPr sz="1592"/>
            </a:lvl1pPr>
            <a:lvl2pPr>
              <a:defRPr sz="1393"/>
            </a:lvl2pPr>
            <a:lvl3pPr>
              <a:defRPr sz="1194"/>
            </a:lvl3pPr>
            <a:lvl4pPr>
              <a:defRPr sz="995"/>
            </a:lvl4pPr>
            <a:lvl5pPr>
              <a:defRPr sz="995"/>
            </a:lvl5pPr>
            <a:lvl6pPr>
              <a:defRPr sz="995"/>
            </a:lvl6pPr>
            <a:lvl7pPr>
              <a:defRPr sz="995"/>
            </a:lvl7pPr>
            <a:lvl8pPr>
              <a:defRPr sz="995"/>
            </a:lvl8pPr>
            <a:lvl9pPr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817" y="1124903"/>
            <a:ext cx="1956390" cy="2084021"/>
          </a:xfrm>
        </p:spPr>
        <p:txBody>
          <a:bodyPr/>
          <a:lstStyle>
            <a:lvl1pPr marL="0" indent="0">
              <a:buNone/>
              <a:defRPr sz="796"/>
            </a:lvl1pPr>
            <a:lvl2pPr marL="227457" indent="0">
              <a:buNone/>
              <a:defRPr sz="697"/>
            </a:lvl2pPr>
            <a:lvl3pPr marL="454914" indent="0">
              <a:buNone/>
              <a:defRPr sz="597"/>
            </a:lvl3pPr>
            <a:lvl4pPr marL="682371" indent="0">
              <a:buNone/>
              <a:defRPr sz="497"/>
            </a:lvl4pPr>
            <a:lvl5pPr marL="909828" indent="0">
              <a:buNone/>
              <a:defRPr sz="497"/>
            </a:lvl5pPr>
            <a:lvl6pPr marL="1137285" indent="0">
              <a:buNone/>
              <a:defRPr sz="497"/>
            </a:lvl6pPr>
            <a:lvl7pPr marL="1364742" indent="0">
              <a:buNone/>
              <a:defRPr sz="497"/>
            </a:lvl7pPr>
            <a:lvl8pPr marL="1592199" indent="0">
              <a:buNone/>
              <a:defRPr sz="497"/>
            </a:lvl8pPr>
            <a:lvl9pPr marL="1819656" indent="0">
              <a:buNone/>
              <a:defRPr sz="4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249978"/>
            <a:ext cx="1956390" cy="874924"/>
          </a:xfrm>
        </p:spPr>
        <p:txBody>
          <a:bodyPr anchor="b"/>
          <a:lstStyle>
            <a:lvl1pPr>
              <a:defRPr sz="1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78771" y="539884"/>
            <a:ext cx="3070830" cy="2664700"/>
          </a:xfrm>
        </p:spPr>
        <p:txBody>
          <a:bodyPr anchor="t"/>
          <a:lstStyle>
            <a:lvl1pPr marL="0" indent="0">
              <a:buNone/>
              <a:defRPr sz="1592"/>
            </a:lvl1pPr>
            <a:lvl2pPr marL="227457" indent="0">
              <a:buNone/>
              <a:defRPr sz="1393"/>
            </a:lvl2pPr>
            <a:lvl3pPr marL="454914" indent="0">
              <a:buNone/>
              <a:defRPr sz="1194"/>
            </a:lvl3pPr>
            <a:lvl4pPr marL="682371" indent="0">
              <a:buNone/>
              <a:defRPr sz="995"/>
            </a:lvl4pPr>
            <a:lvl5pPr marL="909828" indent="0">
              <a:buNone/>
              <a:defRPr sz="995"/>
            </a:lvl5pPr>
            <a:lvl6pPr marL="1137285" indent="0">
              <a:buNone/>
              <a:defRPr sz="995"/>
            </a:lvl6pPr>
            <a:lvl7pPr marL="1364742" indent="0">
              <a:buNone/>
              <a:defRPr sz="995"/>
            </a:lvl7pPr>
            <a:lvl8pPr marL="1592199" indent="0">
              <a:buNone/>
              <a:defRPr sz="995"/>
            </a:lvl8pPr>
            <a:lvl9pPr marL="1819656" indent="0">
              <a:buNone/>
              <a:defRPr sz="9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817" y="1124903"/>
            <a:ext cx="1956390" cy="2084021"/>
          </a:xfrm>
        </p:spPr>
        <p:txBody>
          <a:bodyPr/>
          <a:lstStyle>
            <a:lvl1pPr marL="0" indent="0">
              <a:buNone/>
              <a:defRPr sz="796"/>
            </a:lvl1pPr>
            <a:lvl2pPr marL="227457" indent="0">
              <a:buNone/>
              <a:defRPr sz="697"/>
            </a:lvl2pPr>
            <a:lvl3pPr marL="454914" indent="0">
              <a:buNone/>
              <a:defRPr sz="597"/>
            </a:lvl3pPr>
            <a:lvl4pPr marL="682371" indent="0">
              <a:buNone/>
              <a:defRPr sz="497"/>
            </a:lvl4pPr>
            <a:lvl5pPr marL="909828" indent="0">
              <a:buNone/>
              <a:defRPr sz="497"/>
            </a:lvl5pPr>
            <a:lvl6pPr marL="1137285" indent="0">
              <a:buNone/>
              <a:defRPr sz="497"/>
            </a:lvl6pPr>
            <a:lvl7pPr marL="1364742" indent="0">
              <a:buNone/>
              <a:defRPr sz="497"/>
            </a:lvl7pPr>
            <a:lvl8pPr marL="1592199" indent="0">
              <a:buNone/>
              <a:defRPr sz="497"/>
            </a:lvl8pPr>
            <a:lvl9pPr marL="1819656" indent="0">
              <a:buNone/>
              <a:defRPr sz="4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027" y="199636"/>
            <a:ext cx="5231785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27" y="998178"/>
            <a:ext cx="5231785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26" y="3475394"/>
            <a:ext cx="136481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5F11-3434-4847-BD70-9A3E93A317B3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9309" y="3475394"/>
            <a:ext cx="2047220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3998" y="3475394"/>
            <a:ext cx="136481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4914" rtl="0" eaLnBrk="1" latinLnBrk="0" hangingPunct="1">
        <a:lnSpc>
          <a:spcPct val="90000"/>
        </a:lnSpc>
        <a:spcBef>
          <a:spcPct val="0"/>
        </a:spcBef>
        <a:buNone/>
        <a:defRPr sz="2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729" indent="-113729" algn="l" defTabSz="45491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3" kern="1200">
          <a:solidFill>
            <a:schemeClr val="tx1"/>
          </a:solidFill>
          <a:latin typeface="+mn-lt"/>
          <a:ea typeface="+mn-ea"/>
          <a:cs typeface="+mn-cs"/>
        </a:defRPr>
      </a:lvl1pPr>
      <a:lvl2pPr marL="341186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2pPr>
      <a:lvl3pPr marL="568643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96100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4pPr>
      <a:lvl5pPr marL="1023557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5pPr>
      <a:lvl6pPr marL="1251014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6pPr>
      <a:lvl7pPr marL="1478471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7pPr>
      <a:lvl8pPr marL="1705928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8pPr>
      <a:lvl9pPr marL="1933385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27457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54914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3pPr>
      <a:lvl4pPr marL="682371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4pPr>
      <a:lvl5pPr marL="909828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5pPr>
      <a:lvl6pPr marL="1137285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6pPr>
      <a:lvl7pPr marL="1364742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7pPr>
      <a:lvl8pPr marL="1592199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8pPr>
      <a:lvl9pPr marL="1819656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-14992" y="-2148"/>
            <a:ext cx="6151829" cy="3751823"/>
            <a:chOff x="-1" y="-2148"/>
            <a:chExt cx="6151829" cy="3751823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5666" r="15764"/>
            <a:stretch/>
          </p:blipFill>
          <p:spPr>
            <a:xfrm>
              <a:off x="-1" y="-2148"/>
              <a:ext cx="6083881" cy="3751823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H="1" flipV="1">
              <a:off x="4436337" y="2118737"/>
              <a:ext cx="520411" cy="754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3262431" y="409866"/>
              <a:ext cx="884848" cy="1235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2038662" y="2419050"/>
              <a:ext cx="501064" cy="618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172926" y="406713"/>
              <a:ext cx="318249" cy="383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626208" y="2758590"/>
              <a:ext cx="2525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Dropped Location</a:t>
              </a:r>
              <a:endParaRPr lang="en-US" sz="2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19389" y="0"/>
              <a:ext cx="977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Mean</a:t>
              </a:r>
              <a:endParaRPr lang="en-US" sz="2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1477" y="47911"/>
              <a:ext cx="2187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r>
                <a:rPr lang="en-US" sz="2400" baseline="30000" dirty="0" smtClean="0"/>
                <a:t>nd</a:t>
              </a:r>
              <a:r>
                <a:rPr lang="en-US" sz="2400" dirty="0" smtClean="0"/>
                <a:t> S.D. Ellipse</a:t>
              </a:r>
              <a:endParaRPr lang="en-US" sz="2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289" y="2872888"/>
              <a:ext cx="2187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baseline="30000" dirty="0" smtClean="0"/>
                <a:t>st</a:t>
              </a:r>
              <a:r>
                <a:rPr lang="en-US" sz="2400" dirty="0" smtClean="0"/>
                <a:t> S.D. Ellipse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16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2016-09-10T05:21:29Z</dcterms:created>
  <dcterms:modified xsi:type="dcterms:W3CDTF">2016-09-10T18:55:59Z</dcterms:modified>
</cp:coreProperties>
</file>