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3716000" cy="3017838"/>
  <p:notesSz cx="6858000" cy="9144000"/>
  <p:defaultTextStyle>
    <a:defPPr>
      <a:defRPr lang="en-US"/>
    </a:defPPr>
    <a:lvl1pPr marL="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1pPr>
    <a:lvl2pPr marL="56405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2pPr>
    <a:lvl3pPr marL="1128112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3pPr>
    <a:lvl4pPr marL="1692168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4pPr>
    <a:lvl5pPr marL="225622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5pPr>
    <a:lvl6pPr marL="282028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6pPr>
    <a:lvl7pPr marL="338433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7pPr>
    <a:lvl8pPr marL="394839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8pPr>
    <a:lvl9pPr marL="451245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93892"/>
            <a:ext cx="10287000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585064"/>
            <a:ext cx="10287000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60672"/>
            <a:ext cx="2957513" cy="2557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60672"/>
            <a:ext cx="8701088" cy="2557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752364"/>
            <a:ext cx="11830050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019577"/>
            <a:ext cx="11830050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803360"/>
            <a:ext cx="5829300" cy="1914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803360"/>
            <a:ext cx="5829300" cy="1914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0672"/>
            <a:ext cx="11830050" cy="583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739790"/>
            <a:ext cx="5802510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102349"/>
            <a:ext cx="5802510" cy="1621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739790"/>
            <a:ext cx="5831087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102349"/>
            <a:ext cx="5831087" cy="1621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01189"/>
            <a:ext cx="4423767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434513"/>
            <a:ext cx="6943725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05352"/>
            <a:ext cx="4423767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01189"/>
            <a:ext cx="4423767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434513"/>
            <a:ext cx="6943725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05352"/>
            <a:ext cx="4423767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60672"/>
            <a:ext cx="1183005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803360"/>
            <a:ext cx="1183005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797089"/>
            <a:ext cx="30861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797089"/>
            <a:ext cx="462915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797089"/>
            <a:ext cx="30861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06009"/>
              </p:ext>
            </p:extLst>
          </p:nvPr>
        </p:nvGraphicFramePr>
        <p:xfrm>
          <a:off x="17756" y="24133"/>
          <a:ext cx="13654372" cy="295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54"/>
                <a:gridCol w="4172373"/>
                <a:gridCol w="4619413"/>
                <a:gridCol w="1937173"/>
                <a:gridCol w="1719759"/>
              </a:tblGrid>
              <a:tr h="135771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S. No.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Numbers of Units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Time Taken for Survey (s)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Velocity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(m/s)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5000 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smtClean="0">
                          <a:latin typeface="Calibri" panose="020F0502020204030204" pitchFamily="34" charset="0"/>
                        </a:rPr>
                        <a:t>73893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UAVs,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Smart Darts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500 UAVs, 5000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Smart Darts</a:t>
                      </a:r>
                      <a:endParaRPr lang="en-US" sz="2700" dirty="0" smtClean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1216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20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Workers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500 Workers, 5000 Sensors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7371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1.38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2016-09-07T07:09:57Z</dcterms:created>
  <dcterms:modified xsi:type="dcterms:W3CDTF">2016-09-10T20:00:13Z</dcterms:modified>
</cp:coreProperties>
</file>