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4379" r="4559" b="4379"/>
          <a:stretch/>
        </p:blipFill>
        <p:spPr>
          <a:xfrm>
            <a:off x="394446" y="313764"/>
            <a:ext cx="8328213" cy="62573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21344" y="334990"/>
            <a:ext cx="797859" cy="830997"/>
            <a:chOff x="-394447" y="334990"/>
            <a:chExt cx="797859" cy="830997"/>
          </a:xfrm>
        </p:grpSpPr>
        <p:sp>
          <p:nvSpPr>
            <p:cNvPr id="6" name="Rectangle 5"/>
            <p:cNvSpPr/>
            <p:nvPr/>
          </p:nvSpPr>
          <p:spPr>
            <a:xfrm>
              <a:off x="-394447" y="334990"/>
              <a:ext cx="609600" cy="70788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85482" y="334990"/>
              <a:ext cx="788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d</a:t>
              </a:r>
              <a:r>
                <a:rPr lang="en-US" sz="4800" dirty="0" smtClean="0">
                  <a:solidFill>
                    <a:schemeClr val="bg1"/>
                  </a:solidFill>
                </a:rPr>
                <a:t>.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2016-03-04T19:38:55Z</dcterms:created>
  <dcterms:modified xsi:type="dcterms:W3CDTF">2016-03-22T01:38:06Z</dcterms:modified>
</cp:coreProperties>
</file>