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61838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077416"/>
            <a:ext cx="9121379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457790"/>
            <a:ext cx="9121379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50503"/>
            <a:ext cx="2622396" cy="5579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50503"/>
            <a:ext cx="7715166" cy="5579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6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641270"/>
            <a:ext cx="10489585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405673"/>
            <a:ext cx="10489585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752516"/>
            <a:ext cx="5168781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752516"/>
            <a:ext cx="5168781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50504"/>
            <a:ext cx="10489585" cy="1272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613839"/>
            <a:ext cx="5145027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404756"/>
            <a:ext cx="5145027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613839"/>
            <a:ext cx="5170365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404756"/>
            <a:ext cx="5170365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38891"/>
            <a:ext cx="3922509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47883"/>
            <a:ext cx="6156930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75009"/>
            <a:ext cx="3922509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38891"/>
            <a:ext cx="3922509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47883"/>
            <a:ext cx="6156930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75009"/>
            <a:ext cx="3922509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50504"/>
            <a:ext cx="1048958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752516"/>
            <a:ext cx="1048958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101803"/>
            <a:ext cx="27364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101803"/>
            <a:ext cx="410462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101803"/>
            <a:ext cx="27364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" t="5114" r="8997"/>
          <a:stretch/>
        </p:blipFill>
        <p:spPr>
          <a:xfrm>
            <a:off x="8325" y="146649"/>
            <a:ext cx="12153513" cy="63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2016-12-05T23:14:35Z</dcterms:created>
  <dcterms:modified xsi:type="dcterms:W3CDTF">2016-12-06T21:54:20Z</dcterms:modified>
</cp:coreProperties>
</file>