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D30D-F16C-BE4D-B6F4-6A180D32F41B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3F99-A0B5-5441-A19C-EA12877F88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D30D-F16C-BE4D-B6F4-6A180D32F41B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3F99-A0B5-5441-A19C-EA12877F88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D30D-F16C-BE4D-B6F4-6A180D32F41B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3F99-A0B5-5441-A19C-EA12877F88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D30D-F16C-BE4D-B6F4-6A180D32F41B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3F99-A0B5-5441-A19C-EA12877F88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D30D-F16C-BE4D-B6F4-6A180D32F41B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3F99-A0B5-5441-A19C-EA12877F88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D30D-F16C-BE4D-B6F4-6A180D32F41B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3F99-A0B5-5441-A19C-EA12877F88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D30D-F16C-BE4D-B6F4-6A180D32F41B}" type="datetimeFigureOut">
              <a:rPr lang="en-US" smtClean="0"/>
              <a:t>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3F99-A0B5-5441-A19C-EA12877F88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D30D-F16C-BE4D-B6F4-6A180D32F41B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3F99-A0B5-5441-A19C-EA12877F88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D30D-F16C-BE4D-B6F4-6A180D32F41B}" type="datetimeFigureOut">
              <a:rPr lang="en-US" smtClean="0"/>
              <a:t>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3F99-A0B5-5441-A19C-EA12877F88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D30D-F16C-BE4D-B6F4-6A180D32F41B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3F99-A0B5-5441-A19C-EA12877F88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D30D-F16C-BE4D-B6F4-6A180D32F41B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83F99-A0B5-5441-A19C-EA12877F88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D30D-F16C-BE4D-B6F4-6A180D32F41B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83F99-A0B5-5441-A19C-EA12877F88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9-07 at 11.19.49 PM.png"/>
          <p:cNvPicPr>
            <a:picLocks noChangeAspect="1"/>
          </p:cNvPicPr>
          <p:nvPr/>
        </p:nvPicPr>
        <p:blipFill>
          <a:blip r:embed="rId2"/>
          <a:srcRect l="11003" r="14559" b="7956"/>
          <a:stretch>
            <a:fillRect/>
          </a:stretch>
        </p:blipFill>
        <p:spPr>
          <a:xfrm>
            <a:off x="0" y="0"/>
            <a:ext cx="4984248" cy="4329344"/>
          </a:xfrm>
          <a:prstGeom prst="rect">
            <a:avLst/>
          </a:prstGeom>
        </p:spPr>
      </p:pic>
      <p:pic>
        <p:nvPicPr>
          <p:cNvPr id="5" name="Picture 4" descr="IMG_3174.JPG"/>
          <p:cNvPicPr>
            <a:picLocks noChangeAspect="1"/>
          </p:cNvPicPr>
          <p:nvPr/>
        </p:nvPicPr>
        <p:blipFill>
          <a:blip r:embed="rId3"/>
          <a:srcRect t="11501" b="7555"/>
          <a:stretch>
            <a:fillRect/>
          </a:stretch>
        </p:blipFill>
        <p:spPr>
          <a:xfrm rot="5400000">
            <a:off x="3636935" y="1347315"/>
            <a:ext cx="6857997" cy="4163371"/>
          </a:xfrm>
          <a:prstGeom prst="rect">
            <a:avLst/>
          </a:prstGeom>
        </p:spPr>
      </p:pic>
      <p:pic>
        <p:nvPicPr>
          <p:cNvPr id="6" name="Picture 5" descr="Screen Shot 2016-09-07 at 11.20.32 PM.png"/>
          <p:cNvPicPr>
            <a:picLocks noChangeAspect="1"/>
          </p:cNvPicPr>
          <p:nvPr/>
        </p:nvPicPr>
        <p:blipFill>
          <a:blip r:embed="rId4"/>
          <a:srcRect l="12866" t="18399" r="18644" b="19474"/>
          <a:stretch>
            <a:fillRect/>
          </a:stretch>
        </p:blipFill>
        <p:spPr>
          <a:xfrm>
            <a:off x="0" y="4118378"/>
            <a:ext cx="4984248" cy="27396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0233" y="175630"/>
            <a:ext cx="137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0233" y="4516122"/>
            <a:ext cx="137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86928" y="175630"/>
            <a:ext cx="137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</dc:creator>
  <cp:lastModifiedBy>Aaron Becker</cp:lastModifiedBy>
  <cp:revision>2</cp:revision>
  <dcterms:created xsi:type="dcterms:W3CDTF">2016-09-09T23:01:50Z</dcterms:created>
  <dcterms:modified xsi:type="dcterms:W3CDTF">2016-09-10T16:01:31Z</dcterms:modified>
</cp:coreProperties>
</file>