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0" cy="6811963"/>
  <p:notesSz cx="6858000" cy="9144000"/>
  <p:defaultTextStyle>
    <a:defPPr>
      <a:defRPr lang="en-US"/>
    </a:defPPr>
    <a:lvl1pPr marL="0" algn="l" defTabSz="4264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6430" algn="l" defTabSz="4264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2861" algn="l" defTabSz="4264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9291" algn="l" defTabSz="4264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5722" algn="l" defTabSz="4264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32152" algn="l" defTabSz="4264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8583" algn="l" defTabSz="4264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85013" algn="l" defTabSz="4264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11444" algn="l" defTabSz="42643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2587" autoAdjust="0"/>
  </p:normalViewPr>
  <p:slideViewPr>
    <p:cSldViewPr snapToGrid="0" snapToObjects="1">
      <p:cViewPr>
        <p:scale>
          <a:sx n="50" d="100"/>
          <a:sy n="50" d="100"/>
        </p:scale>
        <p:origin x="-816" y="-304"/>
      </p:cViewPr>
      <p:guideLst>
        <p:guide orient="horz" pos="2146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16129"/>
            <a:ext cx="15544800" cy="14601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60113"/>
            <a:ext cx="12801600" cy="17408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6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9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32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8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85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11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5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6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272799"/>
            <a:ext cx="4114800" cy="5812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2799"/>
            <a:ext cx="12039600" cy="5812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6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5" y="4377321"/>
            <a:ext cx="15544800" cy="1352932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5" y="2887201"/>
            <a:ext cx="15544800" cy="149011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64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286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92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57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3215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858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8501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114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89463"/>
            <a:ext cx="8077200" cy="449558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1589463"/>
            <a:ext cx="8077200" cy="449558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1" y="1524809"/>
            <a:ext cx="8080375" cy="63546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430" indent="0">
              <a:buNone/>
              <a:defRPr sz="1900" b="1"/>
            </a:lvl2pPr>
            <a:lvl3pPr marL="852861" indent="0">
              <a:buNone/>
              <a:defRPr sz="1700" b="1"/>
            </a:lvl3pPr>
            <a:lvl4pPr marL="1279291" indent="0">
              <a:buNone/>
              <a:defRPr sz="1500" b="1"/>
            </a:lvl4pPr>
            <a:lvl5pPr marL="1705722" indent="0">
              <a:buNone/>
              <a:defRPr sz="1500" b="1"/>
            </a:lvl5pPr>
            <a:lvl6pPr marL="2132152" indent="0">
              <a:buNone/>
              <a:defRPr sz="1500" b="1"/>
            </a:lvl6pPr>
            <a:lvl7pPr marL="2558583" indent="0">
              <a:buNone/>
              <a:defRPr sz="1500" b="1"/>
            </a:lvl7pPr>
            <a:lvl8pPr marL="2985013" indent="0">
              <a:buNone/>
              <a:defRPr sz="1500" b="1"/>
            </a:lvl8pPr>
            <a:lvl9pPr marL="341144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1" y="2160276"/>
            <a:ext cx="8080375" cy="392476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2" y="1524809"/>
            <a:ext cx="8083550" cy="63546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6430" indent="0">
              <a:buNone/>
              <a:defRPr sz="1900" b="1"/>
            </a:lvl2pPr>
            <a:lvl3pPr marL="852861" indent="0">
              <a:buNone/>
              <a:defRPr sz="1700" b="1"/>
            </a:lvl3pPr>
            <a:lvl4pPr marL="1279291" indent="0">
              <a:buNone/>
              <a:defRPr sz="1500" b="1"/>
            </a:lvl4pPr>
            <a:lvl5pPr marL="1705722" indent="0">
              <a:buNone/>
              <a:defRPr sz="1500" b="1"/>
            </a:lvl5pPr>
            <a:lvl6pPr marL="2132152" indent="0">
              <a:buNone/>
              <a:defRPr sz="1500" b="1"/>
            </a:lvl6pPr>
            <a:lvl7pPr marL="2558583" indent="0">
              <a:buNone/>
              <a:defRPr sz="1500" b="1"/>
            </a:lvl7pPr>
            <a:lvl8pPr marL="2985013" indent="0">
              <a:buNone/>
              <a:defRPr sz="1500" b="1"/>
            </a:lvl8pPr>
            <a:lvl9pPr marL="3411444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2" y="2160276"/>
            <a:ext cx="8083550" cy="392476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4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2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3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271218"/>
            <a:ext cx="6016625" cy="1154249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271221"/>
            <a:ext cx="10223500" cy="5813822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1425470"/>
            <a:ext cx="6016625" cy="4659572"/>
          </a:xfrm>
        </p:spPr>
        <p:txBody>
          <a:bodyPr/>
          <a:lstStyle>
            <a:lvl1pPr marL="0" indent="0">
              <a:buNone/>
              <a:defRPr sz="1300"/>
            </a:lvl1pPr>
            <a:lvl2pPr marL="426430" indent="0">
              <a:buNone/>
              <a:defRPr sz="1100"/>
            </a:lvl2pPr>
            <a:lvl3pPr marL="852861" indent="0">
              <a:buNone/>
              <a:defRPr sz="900"/>
            </a:lvl3pPr>
            <a:lvl4pPr marL="1279291" indent="0">
              <a:buNone/>
              <a:defRPr sz="800"/>
            </a:lvl4pPr>
            <a:lvl5pPr marL="1705722" indent="0">
              <a:buNone/>
              <a:defRPr sz="800"/>
            </a:lvl5pPr>
            <a:lvl6pPr marL="2132152" indent="0">
              <a:buNone/>
              <a:defRPr sz="800"/>
            </a:lvl6pPr>
            <a:lvl7pPr marL="2558583" indent="0">
              <a:buNone/>
              <a:defRPr sz="800"/>
            </a:lvl7pPr>
            <a:lvl8pPr marL="2985013" indent="0">
              <a:buNone/>
              <a:defRPr sz="800"/>
            </a:lvl8pPr>
            <a:lvl9pPr marL="341144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0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5" y="4768374"/>
            <a:ext cx="10972800" cy="56293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5" y="608661"/>
            <a:ext cx="10972800" cy="4087178"/>
          </a:xfrm>
        </p:spPr>
        <p:txBody>
          <a:bodyPr/>
          <a:lstStyle>
            <a:lvl1pPr marL="0" indent="0">
              <a:buNone/>
              <a:defRPr sz="3000"/>
            </a:lvl1pPr>
            <a:lvl2pPr marL="426430" indent="0">
              <a:buNone/>
              <a:defRPr sz="2600"/>
            </a:lvl2pPr>
            <a:lvl3pPr marL="852861" indent="0">
              <a:buNone/>
              <a:defRPr sz="2200"/>
            </a:lvl3pPr>
            <a:lvl4pPr marL="1279291" indent="0">
              <a:buNone/>
              <a:defRPr sz="1900"/>
            </a:lvl4pPr>
            <a:lvl5pPr marL="1705722" indent="0">
              <a:buNone/>
              <a:defRPr sz="1900"/>
            </a:lvl5pPr>
            <a:lvl6pPr marL="2132152" indent="0">
              <a:buNone/>
              <a:defRPr sz="1900"/>
            </a:lvl6pPr>
            <a:lvl7pPr marL="2558583" indent="0">
              <a:buNone/>
              <a:defRPr sz="1900"/>
            </a:lvl7pPr>
            <a:lvl8pPr marL="2985013" indent="0">
              <a:buNone/>
              <a:defRPr sz="1900"/>
            </a:lvl8pPr>
            <a:lvl9pPr marL="3411444" indent="0">
              <a:buNone/>
              <a:defRPr sz="1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5" y="5331309"/>
            <a:ext cx="10972800" cy="799459"/>
          </a:xfrm>
        </p:spPr>
        <p:txBody>
          <a:bodyPr/>
          <a:lstStyle>
            <a:lvl1pPr marL="0" indent="0">
              <a:buNone/>
              <a:defRPr sz="1300"/>
            </a:lvl1pPr>
            <a:lvl2pPr marL="426430" indent="0">
              <a:buNone/>
              <a:defRPr sz="1100"/>
            </a:lvl2pPr>
            <a:lvl3pPr marL="852861" indent="0">
              <a:buNone/>
              <a:defRPr sz="900"/>
            </a:lvl3pPr>
            <a:lvl4pPr marL="1279291" indent="0">
              <a:buNone/>
              <a:defRPr sz="800"/>
            </a:lvl4pPr>
            <a:lvl5pPr marL="1705722" indent="0">
              <a:buNone/>
              <a:defRPr sz="800"/>
            </a:lvl5pPr>
            <a:lvl6pPr marL="2132152" indent="0">
              <a:buNone/>
              <a:defRPr sz="800"/>
            </a:lvl6pPr>
            <a:lvl7pPr marL="2558583" indent="0">
              <a:buNone/>
              <a:defRPr sz="800"/>
            </a:lvl7pPr>
            <a:lvl8pPr marL="2985013" indent="0">
              <a:buNone/>
              <a:defRPr sz="800"/>
            </a:lvl8pPr>
            <a:lvl9pPr marL="3411444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869-854B-594F-9DE5-1429F381E4F9}" type="datetimeFigureOut">
              <a:rPr lang="en-US" smtClean="0"/>
              <a:t>2/24/15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9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2795"/>
            <a:ext cx="16459200" cy="1135327"/>
          </a:xfrm>
          <a:prstGeom prst="rect">
            <a:avLst/>
          </a:prstGeom>
        </p:spPr>
        <p:txBody>
          <a:bodyPr vert="horz" lIns="85286" tIns="42643" rIns="85286" bIns="4264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89463"/>
            <a:ext cx="16459200" cy="4495581"/>
          </a:xfrm>
          <a:prstGeom prst="rect">
            <a:avLst/>
          </a:prstGeom>
        </p:spPr>
        <p:txBody>
          <a:bodyPr vert="horz" lIns="85286" tIns="42643" rIns="85286" bIns="4264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6313685"/>
            <a:ext cx="4267200" cy="362674"/>
          </a:xfrm>
          <a:prstGeom prst="rect">
            <a:avLst/>
          </a:prstGeom>
        </p:spPr>
        <p:txBody>
          <a:bodyPr vert="horz" lIns="85286" tIns="42643" rIns="85286" bIns="42643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D4869-854B-594F-9DE5-1429F381E4F9}" type="datetimeFigureOut">
              <a:rPr lang="en-US" smtClean="0"/>
              <a:t>2/24/15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6313685"/>
            <a:ext cx="5791200" cy="362674"/>
          </a:xfrm>
          <a:prstGeom prst="rect">
            <a:avLst/>
          </a:prstGeom>
        </p:spPr>
        <p:txBody>
          <a:bodyPr vert="horz" lIns="85286" tIns="42643" rIns="85286" bIns="42643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6313685"/>
            <a:ext cx="4267200" cy="362674"/>
          </a:xfrm>
          <a:prstGeom prst="rect">
            <a:avLst/>
          </a:prstGeom>
        </p:spPr>
        <p:txBody>
          <a:bodyPr vert="horz" lIns="85286" tIns="42643" rIns="85286" bIns="42643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8BAB-9CB4-1249-A2BF-B63082C0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3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6430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9823" indent="-319823" algn="l" defTabSz="426430" rtl="0" eaLnBrk="1" latinLnBrk="0" hangingPunct="1">
        <a:spcBef>
          <a:spcPct val="20000"/>
        </a:spcBef>
        <a:buFont typeface="Arial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949" indent="-266519" algn="l" defTabSz="42643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6076" indent="-213215" algn="l" defTabSz="42643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2507" indent="-213215" algn="l" defTabSz="426430" rtl="0" eaLnBrk="1" latinLnBrk="0" hangingPunct="1">
        <a:spcBef>
          <a:spcPct val="20000"/>
        </a:spcBef>
        <a:buFont typeface="Arial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8937" indent="-213215" algn="l" defTabSz="426430" rtl="0" eaLnBrk="1" latinLnBrk="0" hangingPunct="1">
        <a:spcBef>
          <a:spcPct val="20000"/>
        </a:spcBef>
        <a:buFont typeface="Arial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45367" indent="-213215" algn="l" defTabSz="42643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71798" indent="-213215" algn="l" defTabSz="42643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228" indent="-213215" algn="l" defTabSz="42643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24659" indent="-213215" algn="l" defTabSz="42643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4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6430" algn="l" defTabSz="4264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2861" algn="l" defTabSz="4264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291" algn="l" defTabSz="4264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5722" algn="l" defTabSz="4264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32152" algn="l" defTabSz="4264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8583" algn="l" defTabSz="4264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85013" algn="l" defTabSz="4264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11444" algn="l" defTabSz="42643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2" name="Group 1521"/>
          <p:cNvGrpSpPr/>
          <p:nvPr/>
        </p:nvGrpSpPr>
        <p:grpSpPr>
          <a:xfrm>
            <a:off x="-981268" y="-19262"/>
            <a:ext cx="6897838" cy="6834779"/>
            <a:chOff x="-417028" y="23221"/>
            <a:chExt cx="7046427" cy="6834779"/>
          </a:xfrm>
        </p:grpSpPr>
        <p:sp>
          <p:nvSpPr>
            <p:cNvPr id="1523" name="Cloud 1522"/>
            <p:cNvSpPr/>
            <p:nvPr/>
          </p:nvSpPr>
          <p:spPr>
            <a:xfrm rot="19485914">
              <a:off x="-417028" y="2585383"/>
              <a:ext cx="4646176" cy="2938472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3200" dirty="0" smtClean="0"/>
                <a:t>      Region </a:t>
              </a:r>
              <a:endParaRPr lang="en-US" sz="3200" dirty="0" smtClean="0"/>
            </a:p>
            <a:p>
              <a:r>
                <a:rPr lang="en-US" sz="3200" dirty="0" smtClean="0"/>
                <a:t>      of </a:t>
              </a:r>
              <a:r>
                <a:rPr lang="en-US" sz="3200" dirty="0" smtClean="0"/>
                <a:t>interest</a:t>
              </a:r>
              <a:endParaRPr lang="en-US" sz="3200" dirty="0"/>
            </a:p>
          </p:txBody>
        </p:sp>
        <p:pic>
          <p:nvPicPr>
            <p:cNvPr id="1524" name="Picture 15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00206" y="840135"/>
              <a:ext cx="571138" cy="571138"/>
            </a:xfrm>
            <a:prstGeom prst="rect">
              <a:avLst/>
            </a:prstGeom>
          </p:spPr>
        </p:pic>
        <p:grpSp>
          <p:nvGrpSpPr>
            <p:cNvPr id="1525" name="Group 1524"/>
            <p:cNvGrpSpPr/>
            <p:nvPr/>
          </p:nvGrpSpPr>
          <p:grpSpPr>
            <a:xfrm>
              <a:off x="1811232" y="3709466"/>
              <a:ext cx="252959" cy="278256"/>
              <a:chOff x="4278189" y="3695700"/>
              <a:chExt cx="480587" cy="528648"/>
            </a:xfrm>
          </p:grpSpPr>
          <p:sp>
            <p:nvSpPr>
              <p:cNvPr id="1767" name="Rectangle 1766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8" name="Rectangle 1767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9" name="Rectangle 1768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70" name="Oval 1769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71" name="Arc 1770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72" name="Arc 1771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73" name="Arc 1772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74" name="Arc 1773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26" name="Group 1525"/>
            <p:cNvGrpSpPr/>
            <p:nvPr/>
          </p:nvGrpSpPr>
          <p:grpSpPr>
            <a:xfrm>
              <a:off x="5300047" y="5290639"/>
              <a:ext cx="252959" cy="278256"/>
              <a:chOff x="4278189" y="3695700"/>
              <a:chExt cx="480587" cy="528648"/>
            </a:xfrm>
          </p:grpSpPr>
          <p:sp>
            <p:nvSpPr>
              <p:cNvPr id="1759" name="Rectangle 1758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0" name="Rectangle 1759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1" name="Rectangle 1760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2" name="Oval 1761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3" name="Arc 1762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4" name="Arc 1763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5" name="Arc 1764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6" name="Arc 1765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27" name="Group 1526"/>
            <p:cNvGrpSpPr/>
            <p:nvPr/>
          </p:nvGrpSpPr>
          <p:grpSpPr>
            <a:xfrm>
              <a:off x="5867671" y="5765422"/>
              <a:ext cx="252959" cy="278256"/>
              <a:chOff x="4278189" y="3695700"/>
              <a:chExt cx="480587" cy="528648"/>
            </a:xfrm>
          </p:grpSpPr>
          <p:sp>
            <p:nvSpPr>
              <p:cNvPr id="1751" name="Rectangle 1750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52" name="Rectangle 1751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53" name="Rectangle 1752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54" name="Oval 1753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55" name="Arc 1754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56" name="Arc 1755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57" name="Arc 1756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58" name="Arc 1757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28" name="Group 1527"/>
            <p:cNvGrpSpPr/>
            <p:nvPr/>
          </p:nvGrpSpPr>
          <p:grpSpPr>
            <a:xfrm>
              <a:off x="4065656" y="2795641"/>
              <a:ext cx="252959" cy="278256"/>
              <a:chOff x="4278189" y="3695700"/>
              <a:chExt cx="480587" cy="528648"/>
            </a:xfrm>
          </p:grpSpPr>
          <p:sp>
            <p:nvSpPr>
              <p:cNvPr id="1743" name="Rectangle 1742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44" name="Rectangle 1743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45" name="Rectangle 1744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46" name="Oval 1745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47" name="Arc 1746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48" name="Arc 1747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49" name="Arc 1748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50" name="Arc 1749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29" name="Group 1528"/>
            <p:cNvGrpSpPr/>
            <p:nvPr/>
          </p:nvGrpSpPr>
          <p:grpSpPr>
            <a:xfrm>
              <a:off x="2870772" y="2550380"/>
              <a:ext cx="252959" cy="278256"/>
              <a:chOff x="4278189" y="3695700"/>
              <a:chExt cx="480587" cy="528648"/>
            </a:xfrm>
          </p:grpSpPr>
          <p:sp>
            <p:nvSpPr>
              <p:cNvPr id="1735" name="Rectangle 1734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6" name="Rectangle 1735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7" name="Rectangle 1736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8" name="Oval 1737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9" name="Arc 1738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40" name="Arc 1739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41" name="Arc 1740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42" name="Arc 1741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30" name="Group 1529"/>
            <p:cNvGrpSpPr/>
            <p:nvPr/>
          </p:nvGrpSpPr>
          <p:grpSpPr>
            <a:xfrm>
              <a:off x="6063077" y="4203268"/>
              <a:ext cx="252959" cy="278256"/>
              <a:chOff x="4278189" y="3695700"/>
              <a:chExt cx="480587" cy="528648"/>
            </a:xfrm>
          </p:grpSpPr>
          <p:sp>
            <p:nvSpPr>
              <p:cNvPr id="1727" name="Rectangle 1726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8" name="Rectangle 1727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9" name="Rectangle 1728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0" name="Oval 1729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1" name="Arc 1730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2" name="Arc 1731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3" name="Arc 1732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4" name="Arc 1733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31" name="Group 1530"/>
            <p:cNvGrpSpPr/>
            <p:nvPr/>
          </p:nvGrpSpPr>
          <p:grpSpPr>
            <a:xfrm>
              <a:off x="3032409" y="4761803"/>
              <a:ext cx="252959" cy="278256"/>
              <a:chOff x="4278189" y="3695700"/>
              <a:chExt cx="480587" cy="528648"/>
            </a:xfrm>
          </p:grpSpPr>
          <p:sp>
            <p:nvSpPr>
              <p:cNvPr id="1719" name="Rectangle 1718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0" name="Rectangle 1719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1" name="Rectangle 1720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2" name="Oval 1721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3" name="Arc 1722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4" name="Arc 1723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5" name="Arc 1724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6" name="Arc 1725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32" name="Group 1531"/>
            <p:cNvGrpSpPr/>
            <p:nvPr/>
          </p:nvGrpSpPr>
          <p:grpSpPr>
            <a:xfrm>
              <a:off x="5387084" y="2424238"/>
              <a:ext cx="252959" cy="278256"/>
              <a:chOff x="4278189" y="3695700"/>
              <a:chExt cx="480587" cy="528648"/>
            </a:xfrm>
          </p:grpSpPr>
          <p:sp>
            <p:nvSpPr>
              <p:cNvPr id="1711" name="Rectangle 1710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2" name="Rectangle 1711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3" name="Rectangle 1712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4" name="Oval 1713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5" name="Arc 1714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6" name="Arc 1715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7" name="Arc 1716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8" name="Arc 1717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33" name="Group 1532"/>
            <p:cNvGrpSpPr/>
            <p:nvPr/>
          </p:nvGrpSpPr>
          <p:grpSpPr>
            <a:xfrm>
              <a:off x="4064840" y="1174979"/>
              <a:ext cx="252959" cy="278256"/>
              <a:chOff x="4278189" y="3695700"/>
              <a:chExt cx="480587" cy="528648"/>
            </a:xfrm>
          </p:grpSpPr>
          <p:sp>
            <p:nvSpPr>
              <p:cNvPr id="1703" name="Rectangle 1702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04" name="Rectangle 1703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05" name="Rectangle 1704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06" name="Oval 1705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07" name="Arc 1706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08" name="Arc 1707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09" name="Arc 1708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0" name="Arc 1709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34" name="Group 1533"/>
            <p:cNvGrpSpPr/>
            <p:nvPr/>
          </p:nvGrpSpPr>
          <p:grpSpPr>
            <a:xfrm>
              <a:off x="2277737" y="4860917"/>
              <a:ext cx="252959" cy="278256"/>
              <a:chOff x="4278189" y="3695700"/>
              <a:chExt cx="480587" cy="528648"/>
            </a:xfrm>
          </p:grpSpPr>
          <p:sp>
            <p:nvSpPr>
              <p:cNvPr id="1695" name="Rectangle 1694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6" name="Rectangle 1695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7" name="Rectangle 1696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8" name="Oval 1697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9" name="Arc 1698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00" name="Arc 1699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01" name="Arc 1700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02" name="Arc 1701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35" name="Group 1534"/>
            <p:cNvGrpSpPr/>
            <p:nvPr/>
          </p:nvGrpSpPr>
          <p:grpSpPr>
            <a:xfrm>
              <a:off x="3929387" y="4832994"/>
              <a:ext cx="252959" cy="278256"/>
              <a:chOff x="4278189" y="3695700"/>
              <a:chExt cx="480587" cy="528648"/>
            </a:xfrm>
          </p:grpSpPr>
          <p:sp>
            <p:nvSpPr>
              <p:cNvPr id="1687" name="Rectangle 1686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8" name="Rectangle 1687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9" name="Rectangle 1688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0" name="Oval 1689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1" name="Arc 1690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2" name="Arc 1691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3" name="Arc 1692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4" name="Arc 1693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36" name="Group 1535"/>
            <p:cNvGrpSpPr/>
            <p:nvPr/>
          </p:nvGrpSpPr>
          <p:grpSpPr>
            <a:xfrm>
              <a:off x="2887892" y="3971170"/>
              <a:ext cx="252959" cy="278256"/>
              <a:chOff x="4278189" y="3695700"/>
              <a:chExt cx="480587" cy="528648"/>
            </a:xfrm>
          </p:grpSpPr>
          <p:sp>
            <p:nvSpPr>
              <p:cNvPr id="1679" name="Rectangle 1678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0" name="Rectangle 1679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1" name="Rectangle 1680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2" name="Oval 1681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3" name="Arc 1682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4" name="Arc 1683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5" name="Arc 1684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6" name="Arc 1685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37" name="Group 1536"/>
            <p:cNvGrpSpPr/>
            <p:nvPr/>
          </p:nvGrpSpPr>
          <p:grpSpPr>
            <a:xfrm>
              <a:off x="2893625" y="6084228"/>
              <a:ext cx="252959" cy="278256"/>
              <a:chOff x="4278189" y="3695700"/>
              <a:chExt cx="480587" cy="528648"/>
            </a:xfrm>
          </p:grpSpPr>
          <p:sp>
            <p:nvSpPr>
              <p:cNvPr id="1671" name="Rectangle 1670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2" name="Rectangle 1671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3" name="Rectangle 1672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4" name="Oval 1673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5" name="Arc 1674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6" name="Arc 1675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7" name="Arc 1676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8" name="Arc 1677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38" name="Group 1537"/>
            <p:cNvGrpSpPr/>
            <p:nvPr/>
          </p:nvGrpSpPr>
          <p:grpSpPr>
            <a:xfrm>
              <a:off x="5404204" y="3845028"/>
              <a:ext cx="252959" cy="278256"/>
              <a:chOff x="4278189" y="3695700"/>
              <a:chExt cx="480587" cy="528648"/>
            </a:xfrm>
          </p:grpSpPr>
          <p:sp>
            <p:nvSpPr>
              <p:cNvPr id="1663" name="Rectangle 1662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64" name="Rectangle 1663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65" name="Rectangle 1664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66" name="Oval 1665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67" name="Arc 1666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68" name="Arc 1667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69" name="Arc 1668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0" name="Arc 1669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39" name="Group 1538"/>
            <p:cNvGrpSpPr/>
            <p:nvPr/>
          </p:nvGrpSpPr>
          <p:grpSpPr>
            <a:xfrm>
              <a:off x="1892982" y="2762964"/>
              <a:ext cx="252959" cy="278256"/>
              <a:chOff x="4278189" y="3695700"/>
              <a:chExt cx="480587" cy="528648"/>
            </a:xfrm>
          </p:grpSpPr>
          <p:sp>
            <p:nvSpPr>
              <p:cNvPr id="1655" name="Rectangle 1654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56" name="Rectangle 1655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58" name="Oval 1657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59" name="Arc 1658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60" name="Arc 1659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61" name="Arc 1660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62" name="Arc 1661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40" name="Group 1539"/>
            <p:cNvGrpSpPr/>
            <p:nvPr/>
          </p:nvGrpSpPr>
          <p:grpSpPr>
            <a:xfrm>
              <a:off x="851487" y="1901140"/>
              <a:ext cx="252959" cy="278256"/>
              <a:chOff x="4278189" y="3695700"/>
              <a:chExt cx="480587" cy="528648"/>
            </a:xfrm>
          </p:grpSpPr>
          <p:sp>
            <p:nvSpPr>
              <p:cNvPr id="1647" name="Rectangle 1646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8" name="Rectangle 1647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9" name="Rectangle 1648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50" name="Oval 1649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51" name="Arc 1650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52" name="Arc 1651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53" name="Arc 1652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54" name="Arc 1653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41" name="Group 1540"/>
            <p:cNvGrpSpPr/>
            <p:nvPr/>
          </p:nvGrpSpPr>
          <p:grpSpPr>
            <a:xfrm>
              <a:off x="4043792" y="3554028"/>
              <a:ext cx="252959" cy="278256"/>
              <a:chOff x="4278189" y="3695700"/>
              <a:chExt cx="480587" cy="528648"/>
            </a:xfrm>
          </p:grpSpPr>
          <p:sp>
            <p:nvSpPr>
              <p:cNvPr id="1639" name="Rectangle 1638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0" name="Rectangle 1639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1" name="Rectangle 1640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2" name="Oval 1641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3" name="Arc 1642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4" name="Arc 1643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5" name="Arc 1644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6" name="Arc 1645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42" name="Group 1541"/>
            <p:cNvGrpSpPr/>
            <p:nvPr/>
          </p:nvGrpSpPr>
          <p:grpSpPr>
            <a:xfrm>
              <a:off x="3367799" y="1774998"/>
              <a:ext cx="252959" cy="278256"/>
              <a:chOff x="4278189" y="3695700"/>
              <a:chExt cx="480587" cy="528648"/>
            </a:xfrm>
          </p:grpSpPr>
          <p:sp>
            <p:nvSpPr>
              <p:cNvPr id="1631" name="Rectangle 1630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32" name="Rectangle 1631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33" name="Rectangle 1632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34" name="Oval 1633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35" name="Arc 1634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36" name="Arc 1635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37" name="Arc 1636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38" name="Arc 1637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43" name="Group 1542"/>
            <p:cNvGrpSpPr/>
            <p:nvPr/>
          </p:nvGrpSpPr>
          <p:grpSpPr>
            <a:xfrm>
              <a:off x="1734914" y="908841"/>
              <a:ext cx="252959" cy="278256"/>
              <a:chOff x="4278189" y="3695700"/>
              <a:chExt cx="480587" cy="528648"/>
            </a:xfrm>
          </p:grpSpPr>
          <p:sp>
            <p:nvSpPr>
              <p:cNvPr id="1623" name="Rectangle 1622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24" name="Rectangle 1623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25" name="Rectangle 1624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26" name="Oval 1625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27" name="Arc 1626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28" name="Arc 1627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29" name="Arc 1628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30" name="Arc 1629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44" name="Group 1543"/>
            <p:cNvGrpSpPr/>
            <p:nvPr/>
          </p:nvGrpSpPr>
          <p:grpSpPr>
            <a:xfrm>
              <a:off x="868607" y="3321930"/>
              <a:ext cx="252959" cy="278256"/>
              <a:chOff x="4278189" y="3695700"/>
              <a:chExt cx="480587" cy="528648"/>
            </a:xfrm>
          </p:grpSpPr>
          <p:sp>
            <p:nvSpPr>
              <p:cNvPr id="1615" name="Rectangle 1614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6" name="Rectangle 1615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7" name="Rectangle 1616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8" name="Oval 1617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9" name="Arc 1618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20" name="Arc 1619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21" name="Arc 1620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22" name="Arc 1621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545" name="Group 1544"/>
            <p:cNvGrpSpPr/>
            <p:nvPr/>
          </p:nvGrpSpPr>
          <p:grpSpPr>
            <a:xfrm>
              <a:off x="3384919" y="3195788"/>
              <a:ext cx="252959" cy="278256"/>
              <a:chOff x="4278189" y="3695700"/>
              <a:chExt cx="480587" cy="528648"/>
            </a:xfrm>
          </p:grpSpPr>
          <p:sp>
            <p:nvSpPr>
              <p:cNvPr id="1607" name="Rectangle 1606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8" name="Rectangle 1607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9" name="Rectangle 1608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0" name="Oval 1609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1" name="Arc 1610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2" name="Arc 1611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3" name="Arc 1612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4" name="Arc 1613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546" name="Frame 1545"/>
            <p:cNvSpPr/>
            <p:nvPr/>
          </p:nvSpPr>
          <p:spPr>
            <a:xfrm>
              <a:off x="580016" y="23221"/>
              <a:ext cx="6049383" cy="6834779"/>
            </a:xfrm>
            <a:prstGeom prst="frame">
              <a:avLst>
                <a:gd name="adj1" fmla="val 1637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547" name="Freeform 1546"/>
            <p:cNvSpPr/>
            <p:nvPr/>
          </p:nvSpPr>
          <p:spPr>
            <a:xfrm>
              <a:off x="802236" y="890976"/>
              <a:ext cx="5168419" cy="2644848"/>
            </a:xfrm>
            <a:custGeom>
              <a:avLst/>
              <a:gdLst>
                <a:gd name="connsiteX0" fmla="*/ 5320095 w 5320095"/>
                <a:gd name="connsiteY0" fmla="*/ 561070 h 2975662"/>
                <a:gd name="connsiteX1" fmla="*/ 2485072 w 5320095"/>
                <a:gd name="connsiteY1" fmla="*/ 53070 h 2975662"/>
                <a:gd name="connsiteX2" fmla="*/ 133478 w 5320095"/>
                <a:gd name="connsiteY2" fmla="*/ 1781909 h 2975662"/>
                <a:gd name="connsiteX3" fmla="*/ 412064 w 5320095"/>
                <a:gd name="connsiteY3" fmla="*/ 2625844 h 2975662"/>
                <a:gd name="connsiteX4" fmla="*/ 1419890 w 5320095"/>
                <a:gd name="connsiteY4" fmla="*/ 2945393 h 2975662"/>
                <a:gd name="connsiteX5" fmla="*/ 1526408 w 5320095"/>
                <a:gd name="connsiteY5" fmla="*/ 1929393 h 2975662"/>
                <a:gd name="connsiteX6" fmla="*/ 2493266 w 5320095"/>
                <a:gd name="connsiteY6" fmla="*/ 1757328 h 2975662"/>
                <a:gd name="connsiteX7" fmla="*/ 5320095 w 5320095"/>
                <a:gd name="connsiteY7" fmla="*/ 561070 h 2975662"/>
                <a:gd name="connsiteX0" fmla="*/ 5311260 w 5311260"/>
                <a:gd name="connsiteY0" fmla="*/ 561070 h 2649230"/>
                <a:gd name="connsiteX1" fmla="*/ 2476237 w 5311260"/>
                <a:gd name="connsiteY1" fmla="*/ 53070 h 2649230"/>
                <a:gd name="connsiteX2" fmla="*/ 124643 w 5311260"/>
                <a:gd name="connsiteY2" fmla="*/ 1781909 h 2649230"/>
                <a:gd name="connsiteX3" fmla="*/ 403229 w 5311260"/>
                <a:gd name="connsiteY3" fmla="*/ 2625844 h 2649230"/>
                <a:gd name="connsiteX4" fmla="*/ 1075113 w 5311260"/>
                <a:gd name="connsiteY4" fmla="*/ 2371844 h 2649230"/>
                <a:gd name="connsiteX5" fmla="*/ 1517573 w 5311260"/>
                <a:gd name="connsiteY5" fmla="*/ 1929393 h 2649230"/>
                <a:gd name="connsiteX6" fmla="*/ 2484431 w 5311260"/>
                <a:gd name="connsiteY6" fmla="*/ 1757328 h 2649230"/>
                <a:gd name="connsiteX7" fmla="*/ 5311260 w 5311260"/>
                <a:gd name="connsiteY7" fmla="*/ 561070 h 2649230"/>
                <a:gd name="connsiteX0" fmla="*/ 5390638 w 5390638"/>
                <a:gd name="connsiteY0" fmla="*/ 507793 h 2659453"/>
                <a:gd name="connsiteX1" fmla="*/ 2476237 w 5390638"/>
                <a:gd name="connsiteY1" fmla="*/ 63293 h 2659453"/>
                <a:gd name="connsiteX2" fmla="*/ 124643 w 5390638"/>
                <a:gd name="connsiteY2" fmla="*/ 1792132 h 2659453"/>
                <a:gd name="connsiteX3" fmla="*/ 403229 w 5390638"/>
                <a:gd name="connsiteY3" fmla="*/ 2636067 h 2659453"/>
                <a:gd name="connsiteX4" fmla="*/ 1075113 w 5390638"/>
                <a:gd name="connsiteY4" fmla="*/ 2382067 h 2659453"/>
                <a:gd name="connsiteX5" fmla="*/ 1517573 w 5390638"/>
                <a:gd name="connsiteY5" fmla="*/ 1939616 h 2659453"/>
                <a:gd name="connsiteX6" fmla="*/ 2484431 w 5390638"/>
                <a:gd name="connsiteY6" fmla="*/ 1767551 h 2659453"/>
                <a:gd name="connsiteX7" fmla="*/ 5390638 w 5390638"/>
                <a:gd name="connsiteY7" fmla="*/ 507793 h 2659453"/>
                <a:gd name="connsiteX0" fmla="*/ 5390638 w 5390638"/>
                <a:gd name="connsiteY0" fmla="*/ 491577 h 2643237"/>
                <a:gd name="connsiteX1" fmla="*/ 2476237 w 5390638"/>
                <a:gd name="connsiteY1" fmla="*/ 47077 h 2643237"/>
                <a:gd name="connsiteX2" fmla="*/ 124643 w 5390638"/>
                <a:gd name="connsiteY2" fmla="*/ 1775916 h 2643237"/>
                <a:gd name="connsiteX3" fmla="*/ 403229 w 5390638"/>
                <a:gd name="connsiteY3" fmla="*/ 2619851 h 2643237"/>
                <a:gd name="connsiteX4" fmla="*/ 1075113 w 5390638"/>
                <a:gd name="connsiteY4" fmla="*/ 2365851 h 2643237"/>
                <a:gd name="connsiteX5" fmla="*/ 1517573 w 5390638"/>
                <a:gd name="connsiteY5" fmla="*/ 1923400 h 2643237"/>
                <a:gd name="connsiteX6" fmla="*/ 2484431 w 5390638"/>
                <a:gd name="connsiteY6" fmla="*/ 1751335 h 2643237"/>
                <a:gd name="connsiteX7" fmla="*/ 5390638 w 5390638"/>
                <a:gd name="connsiteY7" fmla="*/ 491577 h 2643237"/>
                <a:gd name="connsiteX0" fmla="*/ 5168419 w 5168419"/>
                <a:gd name="connsiteY0" fmla="*/ 479395 h 2644848"/>
                <a:gd name="connsiteX1" fmla="*/ 2254018 w 5168419"/>
                <a:gd name="connsiteY1" fmla="*/ 34895 h 2644848"/>
                <a:gd name="connsiteX2" fmla="*/ 181824 w 5168419"/>
                <a:gd name="connsiteY2" fmla="*/ 1535134 h 2644848"/>
                <a:gd name="connsiteX3" fmla="*/ 181010 w 5168419"/>
                <a:gd name="connsiteY3" fmla="*/ 2607669 h 2644848"/>
                <a:gd name="connsiteX4" fmla="*/ 852894 w 5168419"/>
                <a:gd name="connsiteY4" fmla="*/ 2353669 h 2644848"/>
                <a:gd name="connsiteX5" fmla="*/ 1295354 w 5168419"/>
                <a:gd name="connsiteY5" fmla="*/ 1911218 h 2644848"/>
                <a:gd name="connsiteX6" fmla="*/ 2262212 w 5168419"/>
                <a:gd name="connsiteY6" fmla="*/ 1739153 h 2644848"/>
                <a:gd name="connsiteX7" fmla="*/ 5168419 w 5168419"/>
                <a:gd name="connsiteY7" fmla="*/ 479395 h 2644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8419" h="2644848">
                  <a:moveTo>
                    <a:pt x="5168419" y="479395"/>
                  </a:moveTo>
                  <a:cubicBezTo>
                    <a:pt x="5167053" y="401727"/>
                    <a:pt x="3085117" y="-141062"/>
                    <a:pt x="2254018" y="34895"/>
                  </a:cubicBezTo>
                  <a:cubicBezTo>
                    <a:pt x="1422919" y="210852"/>
                    <a:pt x="527325" y="1106338"/>
                    <a:pt x="181824" y="1535134"/>
                  </a:cubicBezTo>
                  <a:cubicBezTo>
                    <a:pt x="-163677" y="1963930"/>
                    <a:pt x="69165" y="2471246"/>
                    <a:pt x="181010" y="2607669"/>
                  </a:cubicBezTo>
                  <a:cubicBezTo>
                    <a:pt x="292855" y="2744092"/>
                    <a:pt x="667170" y="2469744"/>
                    <a:pt x="852894" y="2353669"/>
                  </a:cubicBezTo>
                  <a:cubicBezTo>
                    <a:pt x="1038618" y="2237594"/>
                    <a:pt x="1116458" y="2109229"/>
                    <a:pt x="1295354" y="1911218"/>
                  </a:cubicBezTo>
                  <a:cubicBezTo>
                    <a:pt x="1474250" y="1713207"/>
                    <a:pt x="1616701" y="1977790"/>
                    <a:pt x="2262212" y="1739153"/>
                  </a:cubicBezTo>
                  <a:cubicBezTo>
                    <a:pt x="2907723" y="1500516"/>
                    <a:pt x="5169785" y="557063"/>
                    <a:pt x="5168419" y="479395"/>
                  </a:cubicBezTo>
                  <a:close/>
                </a:path>
              </a:pathLst>
            </a:cu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48" name="Freeform 1547"/>
            <p:cNvSpPr/>
            <p:nvPr/>
          </p:nvSpPr>
          <p:spPr>
            <a:xfrm>
              <a:off x="1943930" y="1381648"/>
              <a:ext cx="4208600" cy="2864363"/>
            </a:xfrm>
            <a:custGeom>
              <a:avLst/>
              <a:gdLst>
                <a:gd name="connsiteX0" fmla="*/ 4111220 w 4266086"/>
                <a:gd name="connsiteY0" fmla="*/ 153738 h 2941297"/>
                <a:gd name="connsiteX1" fmla="*/ 2693709 w 4266086"/>
                <a:gd name="connsiteY1" fmla="*/ 1669544 h 2941297"/>
                <a:gd name="connsiteX2" fmla="*/ 1636720 w 4266086"/>
                <a:gd name="connsiteY2" fmla="*/ 1997286 h 2941297"/>
                <a:gd name="connsiteX3" fmla="*/ 6173 w 4266086"/>
                <a:gd name="connsiteY3" fmla="*/ 2447931 h 2941297"/>
                <a:gd name="connsiteX4" fmla="*/ 1136904 w 4266086"/>
                <a:gd name="connsiteY4" fmla="*/ 2751092 h 2941297"/>
                <a:gd name="connsiteX5" fmla="*/ 2611772 w 4266086"/>
                <a:gd name="connsiteY5" fmla="*/ 2751092 h 2941297"/>
                <a:gd name="connsiteX6" fmla="*/ 4062058 w 4266086"/>
                <a:gd name="connsiteY6" fmla="*/ 342189 h 2941297"/>
                <a:gd name="connsiteX7" fmla="*/ 4111220 w 4266086"/>
                <a:gd name="connsiteY7" fmla="*/ 153738 h 2941297"/>
                <a:gd name="connsiteX0" fmla="*/ 4004276 w 4208600"/>
                <a:gd name="connsiteY0" fmla="*/ 210489 h 2864363"/>
                <a:gd name="connsiteX1" fmla="*/ 2693709 w 4208600"/>
                <a:gd name="connsiteY1" fmla="*/ 1592610 h 2864363"/>
                <a:gd name="connsiteX2" fmla="*/ 1636720 w 4208600"/>
                <a:gd name="connsiteY2" fmla="*/ 1920352 h 2864363"/>
                <a:gd name="connsiteX3" fmla="*/ 6173 w 4208600"/>
                <a:gd name="connsiteY3" fmla="*/ 2370997 h 2864363"/>
                <a:gd name="connsiteX4" fmla="*/ 1136904 w 4208600"/>
                <a:gd name="connsiteY4" fmla="*/ 2674158 h 2864363"/>
                <a:gd name="connsiteX5" fmla="*/ 2611772 w 4208600"/>
                <a:gd name="connsiteY5" fmla="*/ 2674158 h 2864363"/>
                <a:gd name="connsiteX6" fmla="*/ 4062058 w 4208600"/>
                <a:gd name="connsiteY6" fmla="*/ 265255 h 2864363"/>
                <a:gd name="connsiteX7" fmla="*/ 4004276 w 4208600"/>
                <a:gd name="connsiteY7" fmla="*/ 210489 h 2864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8600" h="2864363">
                  <a:moveTo>
                    <a:pt x="4004276" y="210489"/>
                  </a:moveTo>
                  <a:cubicBezTo>
                    <a:pt x="3776218" y="431715"/>
                    <a:pt x="3088302" y="1307633"/>
                    <a:pt x="2693709" y="1592610"/>
                  </a:cubicBezTo>
                  <a:cubicBezTo>
                    <a:pt x="2299116" y="1877587"/>
                    <a:pt x="2084643" y="1790621"/>
                    <a:pt x="1636720" y="1920352"/>
                  </a:cubicBezTo>
                  <a:cubicBezTo>
                    <a:pt x="1188797" y="2050083"/>
                    <a:pt x="89476" y="2245363"/>
                    <a:pt x="6173" y="2370997"/>
                  </a:cubicBezTo>
                  <a:cubicBezTo>
                    <a:pt x="-77130" y="2496631"/>
                    <a:pt x="702637" y="2623631"/>
                    <a:pt x="1136904" y="2674158"/>
                  </a:cubicBezTo>
                  <a:cubicBezTo>
                    <a:pt x="1571171" y="2724685"/>
                    <a:pt x="2124246" y="3075642"/>
                    <a:pt x="2611772" y="2674158"/>
                  </a:cubicBezTo>
                  <a:cubicBezTo>
                    <a:pt x="3099298" y="2272674"/>
                    <a:pt x="3829974" y="675867"/>
                    <a:pt x="4062058" y="265255"/>
                  </a:cubicBezTo>
                  <a:cubicBezTo>
                    <a:pt x="4294142" y="-145357"/>
                    <a:pt x="4232334" y="-10737"/>
                    <a:pt x="4004276" y="210489"/>
                  </a:cubicBezTo>
                  <a:close/>
                </a:path>
              </a:pathLst>
            </a:custGeom>
            <a:noFill/>
            <a:ln w="28575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49" name="Freeform 1548"/>
            <p:cNvSpPr/>
            <p:nvPr/>
          </p:nvSpPr>
          <p:spPr>
            <a:xfrm>
              <a:off x="2454207" y="1461758"/>
              <a:ext cx="3709721" cy="4637387"/>
            </a:xfrm>
            <a:custGeom>
              <a:avLst/>
              <a:gdLst>
                <a:gd name="connsiteX0" fmla="*/ 3491423 w 3516311"/>
                <a:gd name="connsiteY0" fmla="*/ 32248 h 3886324"/>
                <a:gd name="connsiteX1" fmla="*/ 3106319 w 3516311"/>
                <a:gd name="connsiteY1" fmla="*/ 777861 h 3886324"/>
                <a:gd name="connsiteX2" fmla="*/ 2983413 w 3516311"/>
                <a:gd name="connsiteY2" fmla="*/ 867990 h 3886324"/>
                <a:gd name="connsiteX3" fmla="*/ 2155849 w 3516311"/>
                <a:gd name="connsiteY3" fmla="*/ 2498506 h 3886324"/>
                <a:gd name="connsiteX4" fmla="*/ 25485 w 3516311"/>
                <a:gd name="connsiteY4" fmla="*/ 2777087 h 3886324"/>
                <a:gd name="connsiteX5" fmla="*/ 1131635 w 3516311"/>
                <a:gd name="connsiteY5" fmla="*/ 3842248 h 3886324"/>
                <a:gd name="connsiteX6" fmla="*/ 3352130 w 3516311"/>
                <a:gd name="connsiteY6" fmla="*/ 3514506 h 3886324"/>
                <a:gd name="connsiteX7" fmla="*/ 3368517 w 3516311"/>
                <a:gd name="connsiteY7" fmla="*/ 1990506 h 3886324"/>
                <a:gd name="connsiteX8" fmla="*/ 3491423 w 3516311"/>
                <a:gd name="connsiteY8" fmla="*/ 32248 h 3886324"/>
                <a:gd name="connsiteX0" fmla="*/ 3491423 w 3706719"/>
                <a:gd name="connsiteY0" fmla="*/ 748486 h 4602562"/>
                <a:gd name="connsiteX1" fmla="*/ 3688072 w 3706719"/>
                <a:gd name="connsiteY1" fmla="*/ 27454 h 4602562"/>
                <a:gd name="connsiteX2" fmla="*/ 2983413 w 3706719"/>
                <a:gd name="connsiteY2" fmla="*/ 1584228 h 4602562"/>
                <a:gd name="connsiteX3" fmla="*/ 2155849 w 3706719"/>
                <a:gd name="connsiteY3" fmla="*/ 3214744 h 4602562"/>
                <a:gd name="connsiteX4" fmla="*/ 25485 w 3706719"/>
                <a:gd name="connsiteY4" fmla="*/ 3493325 h 4602562"/>
                <a:gd name="connsiteX5" fmla="*/ 1131635 w 3706719"/>
                <a:gd name="connsiteY5" fmla="*/ 4558486 h 4602562"/>
                <a:gd name="connsiteX6" fmla="*/ 3352130 w 3706719"/>
                <a:gd name="connsiteY6" fmla="*/ 4230744 h 4602562"/>
                <a:gd name="connsiteX7" fmla="*/ 3368517 w 3706719"/>
                <a:gd name="connsiteY7" fmla="*/ 2706744 h 4602562"/>
                <a:gd name="connsiteX8" fmla="*/ 3491423 w 3706719"/>
                <a:gd name="connsiteY8" fmla="*/ 748486 h 4602562"/>
                <a:gd name="connsiteX0" fmla="*/ 3491423 w 3701499"/>
                <a:gd name="connsiteY0" fmla="*/ 721033 h 4575109"/>
                <a:gd name="connsiteX1" fmla="*/ 3688072 w 3701499"/>
                <a:gd name="connsiteY1" fmla="*/ 1 h 4575109"/>
                <a:gd name="connsiteX2" fmla="*/ 2983413 w 3701499"/>
                <a:gd name="connsiteY2" fmla="*/ 1556775 h 4575109"/>
                <a:gd name="connsiteX3" fmla="*/ 2155849 w 3701499"/>
                <a:gd name="connsiteY3" fmla="*/ 3187291 h 4575109"/>
                <a:gd name="connsiteX4" fmla="*/ 25485 w 3701499"/>
                <a:gd name="connsiteY4" fmla="*/ 3465872 h 4575109"/>
                <a:gd name="connsiteX5" fmla="*/ 1131635 w 3701499"/>
                <a:gd name="connsiteY5" fmla="*/ 4531033 h 4575109"/>
                <a:gd name="connsiteX6" fmla="*/ 3352130 w 3701499"/>
                <a:gd name="connsiteY6" fmla="*/ 4203291 h 4575109"/>
                <a:gd name="connsiteX7" fmla="*/ 3368517 w 3701499"/>
                <a:gd name="connsiteY7" fmla="*/ 2679291 h 4575109"/>
                <a:gd name="connsiteX8" fmla="*/ 3491423 w 3701499"/>
                <a:gd name="connsiteY8" fmla="*/ 721033 h 4575109"/>
                <a:gd name="connsiteX0" fmla="*/ 3491423 w 3706719"/>
                <a:gd name="connsiteY0" fmla="*/ 1127403 h 4579995"/>
                <a:gd name="connsiteX1" fmla="*/ 3688072 w 3706719"/>
                <a:gd name="connsiteY1" fmla="*/ 4887 h 4579995"/>
                <a:gd name="connsiteX2" fmla="*/ 2983413 w 3706719"/>
                <a:gd name="connsiteY2" fmla="*/ 1561661 h 4579995"/>
                <a:gd name="connsiteX3" fmla="*/ 2155849 w 3706719"/>
                <a:gd name="connsiteY3" fmla="*/ 3192177 h 4579995"/>
                <a:gd name="connsiteX4" fmla="*/ 25485 w 3706719"/>
                <a:gd name="connsiteY4" fmla="*/ 3470758 h 4579995"/>
                <a:gd name="connsiteX5" fmla="*/ 1131635 w 3706719"/>
                <a:gd name="connsiteY5" fmla="*/ 4535919 h 4579995"/>
                <a:gd name="connsiteX6" fmla="*/ 3352130 w 3706719"/>
                <a:gd name="connsiteY6" fmla="*/ 4208177 h 4579995"/>
                <a:gd name="connsiteX7" fmla="*/ 3368517 w 3706719"/>
                <a:gd name="connsiteY7" fmla="*/ 2684177 h 4579995"/>
                <a:gd name="connsiteX8" fmla="*/ 3491423 w 3706719"/>
                <a:gd name="connsiteY8" fmla="*/ 1127403 h 4579995"/>
                <a:gd name="connsiteX0" fmla="*/ 3494425 w 3709721"/>
                <a:gd name="connsiteY0" fmla="*/ 1127403 h 4637387"/>
                <a:gd name="connsiteX1" fmla="*/ 3691074 w 3709721"/>
                <a:gd name="connsiteY1" fmla="*/ 4887 h 4637387"/>
                <a:gd name="connsiteX2" fmla="*/ 2986415 w 3709721"/>
                <a:gd name="connsiteY2" fmla="*/ 1561661 h 4637387"/>
                <a:gd name="connsiteX3" fmla="*/ 2158851 w 3709721"/>
                <a:gd name="connsiteY3" fmla="*/ 3192177 h 4637387"/>
                <a:gd name="connsiteX4" fmla="*/ 28487 w 3709721"/>
                <a:gd name="connsiteY4" fmla="*/ 3470758 h 4637387"/>
                <a:gd name="connsiteX5" fmla="*/ 1093669 w 3709721"/>
                <a:gd name="connsiteY5" fmla="*/ 4601467 h 4637387"/>
                <a:gd name="connsiteX6" fmla="*/ 3355132 w 3709721"/>
                <a:gd name="connsiteY6" fmla="*/ 4208177 h 4637387"/>
                <a:gd name="connsiteX7" fmla="*/ 3371519 w 3709721"/>
                <a:gd name="connsiteY7" fmla="*/ 2684177 h 4637387"/>
                <a:gd name="connsiteX8" fmla="*/ 3494425 w 3709721"/>
                <a:gd name="connsiteY8" fmla="*/ 1127403 h 4637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9721" h="4637387">
                  <a:moveTo>
                    <a:pt x="3494425" y="1127403"/>
                  </a:moveTo>
                  <a:cubicBezTo>
                    <a:pt x="3547684" y="680855"/>
                    <a:pt x="3775742" y="-67489"/>
                    <a:pt x="3691074" y="4887"/>
                  </a:cubicBezTo>
                  <a:cubicBezTo>
                    <a:pt x="3606406" y="77263"/>
                    <a:pt x="3241786" y="1030446"/>
                    <a:pt x="2986415" y="1561661"/>
                  </a:cubicBezTo>
                  <a:cubicBezTo>
                    <a:pt x="2731045" y="2092876"/>
                    <a:pt x="2651839" y="2873994"/>
                    <a:pt x="2158851" y="3192177"/>
                  </a:cubicBezTo>
                  <a:cubicBezTo>
                    <a:pt x="1665863" y="3510360"/>
                    <a:pt x="206017" y="3235876"/>
                    <a:pt x="28487" y="3470758"/>
                  </a:cubicBezTo>
                  <a:cubicBezTo>
                    <a:pt x="-149043" y="3705640"/>
                    <a:pt x="539228" y="4478564"/>
                    <a:pt x="1093669" y="4601467"/>
                  </a:cubicBezTo>
                  <a:cubicBezTo>
                    <a:pt x="1648110" y="4724370"/>
                    <a:pt x="2982318" y="4516801"/>
                    <a:pt x="3355132" y="4208177"/>
                  </a:cubicBezTo>
                  <a:cubicBezTo>
                    <a:pt x="3727946" y="3899553"/>
                    <a:pt x="3348304" y="3197639"/>
                    <a:pt x="3371519" y="2684177"/>
                  </a:cubicBezTo>
                  <a:cubicBezTo>
                    <a:pt x="3394735" y="2170715"/>
                    <a:pt x="3441166" y="1573951"/>
                    <a:pt x="3494425" y="1127403"/>
                  </a:cubicBez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550" name="Group 1549"/>
            <p:cNvGrpSpPr/>
            <p:nvPr/>
          </p:nvGrpSpPr>
          <p:grpSpPr>
            <a:xfrm>
              <a:off x="2583732" y="558715"/>
              <a:ext cx="734693" cy="592332"/>
              <a:chOff x="3663072" y="-1085447"/>
              <a:chExt cx="734693" cy="592332"/>
            </a:xfrm>
          </p:grpSpPr>
          <p:grpSp>
            <p:nvGrpSpPr>
              <p:cNvPr id="1589" name="Group 1588"/>
              <p:cNvGrpSpPr/>
              <p:nvPr/>
            </p:nvGrpSpPr>
            <p:grpSpPr>
              <a:xfrm>
                <a:off x="3663072" y="-864607"/>
                <a:ext cx="535083" cy="371492"/>
                <a:chOff x="6578873" y="947543"/>
                <a:chExt cx="535083" cy="371492"/>
              </a:xfrm>
            </p:grpSpPr>
            <p:grpSp>
              <p:nvGrpSpPr>
                <p:cNvPr id="1598" name="Group 1597"/>
                <p:cNvGrpSpPr/>
                <p:nvPr/>
              </p:nvGrpSpPr>
              <p:grpSpPr>
                <a:xfrm>
                  <a:off x="6578873" y="947543"/>
                  <a:ext cx="535083" cy="371492"/>
                  <a:chOff x="6333327" y="791244"/>
                  <a:chExt cx="535083" cy="494368"/>
                </a:xfrm>
              </p:grpSpPr>
              <p:sp>
                <p:nvSpPr>
                  <p:cNvPr id="1601" name="Donut 1600"/>
                  <p:cNvSpPr/>
                  <p:nvPr/>
                </p:nvSpPr>
                <p:spPr>
                  <a:xfrm>
                    <a:off x="6391384" y="791244"/>
                    <a:ext cx="22926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2" name="Donut 1601"/>
                  <p:cNvSpPr/>
                  <p:nvPr/>
                </p:nvSpPr>
                <p:spPr>
                  <a:xfrm>
                    <a:off x="6591573" y="791244"/>
                    <a:ext cx="23327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3" name="Donut 1602"/>
                  <p:cNvSpPr/>
                  <p:nvPr/>
                </p:nvSpPr>
                <p:spPr>
                  <a:xfrm>
                    <a:off x="6333327" y="1000864"/>
                    <a:ext cx="284748" cy="284748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4" name="Donut 1603"/>
                  <p:cNvSpPr/>
                  <p:nvPr/>
                </p:nvSpPr>
                <p:spPr>
                  <a:xfrm>
                    <a:off x="6583662" y="1000865"/>
                    <a:ext cx="284748" cy="284747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05" name="Up-Down Arrow 1604"/>
                  <p:cNvSpPr/>
                  <p:nvPr/>
                </p:nvSpPr>
                <p:spPr>
                  <a:xfrm rot="2834384">
                    <a:off x="6694293" y="1059690"/>
                    <a:ext cx="60841" cy="161874"/>
                  </a:xfrm>
                  <a:prstGeom prst="upDownArrow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606" name="Up-Down Arrow 1605"/>
                  <p:cNvSpPr/>
                  <p:nvPr/>
                </p:nvSpPr>
                <p:spPr>
                  <a:xfrm rot="2834384">
                    <a:off x="6674838" y="839125"/>
                    <a:ext cx="60841" cy="155445"/>
                  </a:xfrm>
                  <a:prstGeom prst="upDownArrow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sp>
              <p:nvSpPr>
                <p:cNvPr id="1599" name="Up-Down Arrow 1598"/>
                <p:cNvSpPr/>
                <p:nvPr/>
              </p:nvSpPr>
              <p:spPr>
                <a:xfrm rot="2834384">
                  <a:off x="6728976" y="961212"/>
                  <a:ext cx="45719" cy="155445"/>
                </a:xfrm>
                <a:prstGeom prst="upDownArrow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600" name="Up-Down Arrow 1599"/>
                <p:cNvSpPr/>
                <p:nvPr/>
              </p:nvSpPr>
              <p:spPr>
                <a:xfrm rot="2834384">
                  <a:off x="6695406" y="1124897"/>
                  <a:ext cx="45719" cy="161874"/>
                </a:xfrm>
                <a:prstGeom prst="upDownArrow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590" name="Diamond 1589"/>
              <p:cNvSpPr/>
              <p:nvPr/>
            </p:nvSpPr>
            <p:spPr>
              <a:xfrm>
                <a:off x="3694944" y="-740411"/>
                <a:ext cx="514472" cy="103391"/>
              </a:xfrm>
              <a:prstGeom prst="diamond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1591" name="Group 1590"/>
              <p:cNvGrpSpPr/>
              <p:nvPr/>
            </p:nvGrpSpPr>
            <p:grpSpPr>
              <a:xfrm rot="10800000" flipH="1" flipV="1">
                <a:off x="4118765" y="-1085447"/>
                <a:ext cx="279000" cy="411648"/>
                <a:chOff x="5621198" y="667529"/>
                <a:chExt cx="279000" cy="411648"/>
              </a:xfrm>
            </p:grpSpPr>
            <p:sp>
              <p:nvSpPr>
                <p:cNvPr id="1592" name="Rectangle 1591"/>
                <p:cNvSpPr/>
                <p:nvPr/>
              </p:nvSpPr>
              <p:spPr>
                <a:xfrm rot="1440000">
                  <a:off x="5690200" y="806176"/>
                  <a:ext cx="26155" cy="273001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93" name="Oval 1592"/>
                <p:cNvSpPr/>
                <p:nvPr/>
              </p:nvSpPr>
              <p:spPr>
                <a:xfrm>
                  <a:off x="5733475" y="773121"/>
                  <a:ext cx="54232" cy="54232"/>
                </a:xfrm>
                <a:prstGeom prst="ellips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94" name="Arc 1593"/>
                <p:cNvSpPr/>
                <p:nvPr/>
              </p:nvSpPr>
              <p:spPr>
                <a:xfrm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rgbClr val="0000FF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95" name="Arc 1594"/>
                <p:cNvSpPr/>
                <p:nvPr/>
              </p:nvSpPr>
              <p:spPr>
                <a:xfrm rot="10800000">
                  <a:off x="5694176" y="729610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>
                  <a:solidFill>
                    <a:srgbClr val="0000FF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96" name="Arc 1595"/>
                <p:cNvSpPr/>
                <p:nvPr/>
              </p:nvSpPr>
              <p:spPr>
                <a:xfrm>
                  <a:off x="5692432" y="731405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>
                  <a:solidFill>
                    <a:srgbClr val="0000FF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97" name="Arc 1596"/>
                <p:cNvSpPr/>
                <p:nvPr/>
              </p:nvSpPr>
              <p:spPr>
                <a:xfrm rot="10800000"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rgbClr val="0000FF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grpSp>
          <p:nvGrpSpPr>
            <p:cNvPr id="1551" name="Group 1550"/>
            <p:cNvGrpSpPr/>
            <p:nvPr/>
          </p:nvGrpSpPr>
          <p:grpSpPr>
            <a:xfrm>
              <a:off x="4576762" y="3245657"/>
              <a:ext cx="734693" cy="592332"/>
              <a:chOff x="5197708" y="-994597"/>
              <a:chExt cx="734693" cy="592332"/>
            </a:xfrm>
          </p:grpSpPr>
          <p:grpSp>
            <p:nvGrpSpPr>
              <p:cNvPr id="1571" name="Group 1570"/>
              <p:cNvGrpSpPr/>
              <p:nvPr/>
            </p:nvGrpSpPr>
            <p:grpSpPr>
              <a:xfrm>
                <a:off x="5197708" y="-773757"/>
                <a:ext cx="535083" cy="371492"/>
                <a:chOff x="6578873" y="947543"/>
                <a:chExt cx="535083" cy="371492"/>
              </a:xfrm>
            </p:grpSpPr>
            <p:grpSp>
              <p:nvGrpSpPr>
                <p:cNvPr id="1580" name="Group 1579"/>
                <p:cNvGrpSpPr/>
                <p:nvPr/>
              </p:nvGrpSpPr>
              <p:grpSpPr>
                <a:xfrm>
                  <a:off x="6578873" y="947543"/>
                  <a:ext cx="535083" cy="371492"/>
                  <a:chOff x="6333327" y="791244"/>
                  <a:chExt cx="535083" cy="494368"/>
                </a:xfrm>
              </p:grpSpPr>
              <p:sp>
                <p:nvSpPr>
                  <p:cNvPr id="1583" name="Donut 1582"/>
                  <p:cNvSpPr/>
                  <p:nvPr/>
                </p:nvSpPr>
                <p:spPr>
                  <a:xfrm>
                    <a:off x="6391384" y="791244"/>
                    <a:ext cx="22926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4" name="Donut 1583"/>
                  <p:cNvSpPr/>
                  <p:nvPr/>
                </p:nvSpPr>
                <p:spPr>
                  <a:xfrm>
                    <a:off x="6591573" y="791244"/>
                    <a:ext cx="23327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5" name="Donut 1584"/>
                  <p:cNvSpPr/>
                  <p:nvPr/>
                </p:nvSpPr>
                <p:spPr>
                  <a:xfrm>
                    <a:off x="6333327" y="1000864"/>
                    <a:ext cx="284748" cy="284748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6" name="Donut 1585"/>
                  <p:cNvSpPr/>
                  <p:nvPr/>
                </p:nvSpPr>
                <p:spPr>
                  <a:xfrm>
                    <a:off x="6583662" y="1000865"/>
                    <a:ext cx="284748" cy="284747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87" name="Up-Down Arrow 1586"/>
                  <p:cNvSpPr/>
                  <p:nvPr/>
                </p:nvSpPr>
                <p:spPr>
                  <a:xfrm rot="2834384">
                    <a:off x="6694293" y="1059690"/>
                    <a:ext cx="60841" cy="161874"/>
                  </a:xfrm>
                  <a:prstGeom prst="upDownArrow">
                    <a:avLst/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588" name="Up-Down Arrow 1587"/>
                  <p:cNvSpPr/>
                  <p:nvPr/>
                </p:nvSpPr>
                <p:spPr>
                  <a:xfrm rot="2834384">
                    <a:off x="6674838" y="839125"/>
                    <a:ext cx="60841" cy="155445"/>
                  </a:xfrm>
                  <a:prstGeom prst="upDownArrow">
                    <a:avLst/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sp>
              <p:nvSpPr>
                <p:cNvPr id="1581" name="Up-Down Arrow 1580"/>
                <p:cNvSpPr/>
                <p:nvPr/>
              </p:nvSpPr>
              <p:spPr>
                <a:xfrm rot="2834384">
                  <a:off x="6728976" y="961212"/>
                  <a:ext cx="45719" cy="155445"/>
                </a:xfrm>
                <a:prstGeom prst="upDownArrow">
                  <a:avLst/>
                </a:prstGeom>
                <a:ln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82" name="Up-Down Arrow 1581"/>
                <p:cNvSpPr/>
                <p:nvPr/>
              </p:nvSpPr>
              <p:spPr>
                <a:xfrm rot="2834384">
                  <a:off x="6695406" y="1124897"/>
                  <a:ext cx="45719" cy="161874"/>
                </a:xfrm>
                <a:prstGeom prst="upDownArrow">
                  <a:avLst/>
                </a:prstGeom>
                <a:ln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572" name="Diamond 1571"/>
              <p:cNvSpPr/>
              <p:nvPr/>
            </p:nvSpPr>
            <p:spPr>
              <a:xfrm>
                <a:off x="5229580" y="-649561"/>
                <a:ext cx="514472" cy="103391"/>
              </a:xfrm>
              <a:prstGeom prst="diamond">
                <a:avLst/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1573" name="Group 1572"/>
              <p:cNvGrpSpPr/>
              <p:nvPr/>
            </p:nvGrpSpPr>
            <p:grpSpPr>
              <a:xfrm rot="10800000" flipH="1" flipV="1">
                <a:off x="5653401" y="-994597"/>
                <a:ext cx="279000" cy="411648"/>
                <a:chOff x="5621198" y="667529"/>
                <a:chExt cx="279000" cy="411648"/>
              </a:xfrm>
            </p:grpSpPr>
            <p:sp>
              <p:nvSpPr>
                <p:cNvPr id="1574" name="Rectangle 1573"/>
                <p:cNvSpPr/>
                <p:nvPr/>
              </p:nvSpPr>
              <p:spPr>
                <a:xfrm rot="1440000">
                  <a:off x="5690200" y="806176"/>
                  <a:ext cx="26155" cy="273001"/>
                </a:xfrm>
                <a:prstGeom prst="rect">
                  <a:avLst/>
                </a:prstGeom>
                <a:ln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75" name="Oval 1574"/>
                <p:cNvSpPr/>
                <p:nvPr/>
              </p:nvSpPr>
              <p:spPr>
                <a:xfrm>
                  <a:off x="5733475" y="773121"/>
                  <a:ext cx="54232" cy="54232"/>
                </a:xfrm>
                <a:prstGeom prst="ellipse">
                  <a:avLst/>
                </a:prstGeom>
                <a:ln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76" name="Arc 1575"/>
                <p:cNvSpPr/>
                <p:nvPr/>
              </p:nvSpPr>
              <p:spPr>
                <a:xfrm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rgbClr val="008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77" name="Arc 1576"/>
                <p:cNvSpPr/>
                <p:nvPr/>
              </p:nvSpPr>
              <p:spPr>
                <a:xfrm rot="10800000">
                  <a:off x="5694176" y="729610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>
                  <a:solidFill>
                    <a:srgbClr val="008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78" name="Arc 1577"/>
                <p:cNvSpPr/>
                <p:nvPr/>
              </p:nvSpPr>
              <p:spPr>
                <a:xfrm>
                  <a:off x="5692432" y="731405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>
                  <a:solidFill>
                    <a:srgbClr val="008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79" name="Arc 1578"/>
                <p:cNvSpPr/>
                <p:nvPr/>
              </p:nvSpPr>
              <p:spPr>
                <a:xfrm rot="10800000"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rgbClr val="008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grpSp>
          <p:nvGrpSpPr>
            <p:cNvPr id="1552" name="Group 1551"/>
            <p:cNvGrpSpPr/>
            <p:nvPr/>
          </p:nvGrpSpPr>
          <p:grpSpPr>
            <a:xfrm>
              <a:off x="4397765" y="5625235"/>
              <a:ext cx="734693" cy="592332"/>
              <a:chOff x="7049928" y="-966336"/>
              <a:chExt cx="734693" cy="592332"/>
            </a:xfrm>
          </p:grpSpPr>
          <p:grpSp>
            <p:nvGrpSpPr>
              <p:cNvPr id="1553" name="Group 1552"/>
              <p:cNvGrpSpPr/>
              <p:nvPr/>
            </p:nvGrpSpPr>
            <p:grpSpPr>
              <a:xfrm>
                <a:off x="7049928" y="-745496"/>
                <a:ext cx="535083" cy="371492"/>
                <a:chOff x="6578873" y="947543"/>
                <a:chExt cx="535083" cy="371492"/>
              </a:xfrm>
            </p:grpSpPr>
            <p:grpSp>
              <p:nvGrpSpPr>
                <p:cNvPr id="1562" name="Group 1561"/>
                <p:cNvGrpSpPr/>
                <p:nvPr/>
              </p:nvGrpSpPr>
              <p:grpSpPr>
                <a:xfrm>
                  <a:off x="6578873" y="947543"/>
                  <a:ext cx="535083" cy="371492"/>
                  <a:chOff x="6333327" y="791244"/>
                  <a:chExt cx="535083" cy="494368"/>
                </a:xfrm>
              </p:grpSpPr>
              <p:sp>
                <p:nvSpPr>
                  <p:cNvPr id="1565" name="Donut 1564"/>
                  <p:cNvSpPr/>
                  <p:nvPr/>
                </p:nvSpPr>
                <p:spPr>
                  <a:xfrm>
                    <a:off x="6391384" y="791244"/>
                    <a:ext cx="22926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6" name="Donut 1565"/>
                  <p:cNvSpPr/>
                  <p:nvPr/>
                </p:nvSpPr>
                <p:spPr>
                  <a:xfrm>
                    <a:off x="6591573" y="791244"/>
                    <a:ext cx="23327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7" name="Donut 1566"/>
                  <p:cNvSpPr/>
                  <p:nvPr/>
                </p:nvSpPr>
                <p:spPr>
                  <a:xfrm>
                    <a:off x="6333327" y="1000864"/>
                    <a:ext cx="284748" cy="284748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8" name="Donut 1567"/>
                  <p:cNvSpPr/>
                  <p:nvPr/>
                </p:nvSpPr>
                <p:spPr>
                  <a:xfrm>
                    <a:off x="6583662" y="1000865"/>
                    <a:ext cx="284748" cy="284747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69" name="Up-Down Arrow 1568"/>
                  <p:cNvSpPr/>
                  <p:nvPr/>
                </p:nvSpPr>
                <p:spPr>
                  <a:xfrm rot="2834384">
                    <a:off x="6694293" y="1059690"/>
                    <a:ext cx="60841" cy="161874"/>
                  </a:xfrm>
                  <a:prstGeom prst="upDownArrow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570" name="Up-Down Arrow 1569"/>
                  <p:cNvSpPr/>
                  <p:nvPr/>
                </p:nvSpPr>
                <p:spPr>
                  <a:xfrm rot="2834384">
                    <a:off x="6674838" y="839125"/>
                    <a:ext cx="60841" cy="155445"/>
                  </a:xfrm>
                  <a:prstGeom prst="upDownArrow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sp>
              <p:nvSpPr>
                <p:cNvPr id="1563" name="Up-Down Arrow 1562"/>
                <p:cNvSpPr/>
                <p:nvPr/>
              </p:nvSpPr>
              <p:spPr>
                <a:xfrm rot="2834384">
                  <a:off x="6728976" y="961212"/>
                  <a:ext cx="45719" cy="155445"/>
                </a:xfrm>
                <a:prstGeom prst="upDownArrow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64" name="Up-Down Arrow 1563"/>
                <p:cNvSpPr/>
                <p:nvPr/>
              </p:nvSpPr>
              <p:spPr>
                <a:xfrm rot="2834384">
                  <a:off x="6695406" y="1124897"/>
                  <a:ext cx="45719" cy="161874"/>
                </a:xfrm>
                <a:prstGeom prst="upDownArrow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554" name="Diamond 1553"/>
              <p:cNvSpPr/>
              <p:nvPr/>
            </p:nvSpPr>
            <p:spPr>
              <a:xfrm>
                <a:off x="7081800" y="-621300"/>
                <a:ext cx="514472" cy="103391"/>
              </a:xfrm>
              <a:prstGeom prst="diamond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1555" name="Group 1554"/>
              <p:cNvGrpSpPr/>
              <p:nvPr/>
            </p:nvGrpSpPr>
            <p:grpSpPr>
              <a:xfrm rot="10800000" flipH="1" flipV="1">
                <a:off x="7505621" y="-966336"/>
                <a:ext cx="279000" cy="411648"/>
                <a:chOff x="5621198" y="667529"/>
                <a:chExt cx="279000" cy="411648"/>
              </a:xfrm>
            </p:grpSpPr>
            <p:sp>
              <p:nvSpPr>
                <p:cNvPr id="1556" name="Rectangle 1555"/>
                <p:cNvSpPr/>
                <p:nvPr/>
              </p:nvSpPr>
              <p:spPr>
                <a:xfrm rot="1440000">
                  <a:off x="5690200" y="806176"/>
                  <a:ext cx="26155" cy="273001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57" name="Oval 1556"/>
                <p:cNvSpPr/>
                <p:nvPr/>
              </p:nvSpPr>
              <p:spPr>
                <a:xfrm>
                  <a:off x="5733475" y="773121"/>
                  <a:ext cx="54232" cy="542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58" name="Arc 1557"/>
                <p:cNvSpPr/>
                <p:nvPr/>
              </p:nvSpPr>
              <p:spPr>
                <a:xfrm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59" name="Arc 1558"/>
                <p:cNvSpPr/>
                <p:nvPr/>
              </p:nvSpPr>
              <p:spPr>
                <a:xfrm rot="10800000">
                  <a:off x="5694176" y="729610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60" name="Arc 1559"/>
                <p:cNvSpPr/>
                <p:nvPr/>
              </p:nvSpPr>
              <p:spPr>
                <a:xfrm>
                  <a:off x="5692432" y="731405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61" name="Arc 1560"/>
                <p:cNvSpPr/>
                <p:nvPr/>
              </p:nvSpPr>
              <p:spPr>
                <a:xfrm rot="10800000"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</p:grpSp>
      <p:grpSp>
        <p:nvGrpSpPr>
          <p:cNvPr id="1775" name="Group 1774"/>
          <p:cNvGrpSpPr/>
          <p:nvPr/>
        </p:nvGrpSpPr>
        <p:grpSpPr>
          <a:xfrm>
            <a:off x="6151844" y="-19262"/>
            <a:ext cx="6017182" cy="6834779"/>
            <a:chOff x="7543801" y="5854"/>
            <a:chExt cx="6146800" cy="6834779"/>
          </a:xfrm>
        </p:grpSpPr>
        <p:sp>
          <p:nvSpPr>
            <p:cNvPr id="1776" name="Cloud 1775"/>
            <p:cNvSpPr/>
            <p:nvPr/>
          </p:nvSpPr>
          <p:spPr>
            <a:xfrm rot="19485914">
              <a:off x="7636543" y="3308821"/>
              <a:ext cx="4646176" cy="2938472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3200" dirty="0" smtClean="0"/>
                <a:t>Region </a:t>
              </a:r>
            </a:p>
            <a:p>
              <a:r>
                <a:rPr lang="en-US" sz="3200" dirty="0" smtClean="0"/>
                <a:t>of interest</a:t>
              </a:r>
              <a:endParaRPr lang="en-US" sz="3200" dirty="0"/>
            </a:p>
          </p:txBody>
        </p:sp>
        <p:pic>
          <p:nvPicPr>
            <p:cNvPr id="1777" name="Picture 177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4109" y="822768"/>
              <a:ext cx="571138" cy="571138"/>
            </a:xfrm>
            <a:prstGeom prst="rect">
              <a:avLst/>
            </a:prstGeom>
          </p:spPr>
        </p:pic>
        <p:grpSp>
          <p:nvGrpSpPr>
            <p:cNvPr id="1778" name="Group 1777"/>
            <p:cNvGrpSpPr/>
            <p:nvPr/>
          </p:nvGrpSpPr>
          <p:grpSpPr>
            <a:xfrm>
              <a:off x="8865135" y="3692099"/>
              <a:ext cx="252959" cy="278256"/>
              <a:chOff x="4278189" y="3695700"/>
              <a:chExt cx="480587" cy="528648"/>
            </a:xfrm>
          </p:grpSpPr>
          <p:sp>
            <p:nvSpPr>
              <p:cNvPr id="2407" name="Rectangle 2406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08" name="Rectangle 2407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09" name="Rectangle 2408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10" name="Oval 2409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11" name="Arc 2410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12" name="Arc 2411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13" name="Arc 2412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14" name="Arc 2413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79" name="Group 1778"/>
            <p:cNvGrpSpPr/>
            <p:nvPr/>
          </p:nvGrpSpPr>
          <p:grpSpPr>
            <a:xfrm>
              <a:off x="12353950" y="5273272"/>
              <a:ext cx="252959" cy="278256"/>
              <a:chOff x="4278189" y="3695700"/>
              <a:chExt cx="480587" cy="528648"/>
            </a:xfrm>
          </p:grpSpPr>
          <p:sp>
            <p:nvSpPr>
              <p:cNvPr id="2399" name="Rectangle 2398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00" name="Rectangle 2399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01" name="Rectangle 2400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02" name="Oval 2401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03" name="Arc 2402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04" name="Arc 2403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05" name="Arc 2404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06" name="Arc 2405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80" name="Group 1779"/>
            <p:cNvGrpSpPr/>
            <p:nvPr/>
          </p:nvGrpSpPr>
          <p:grpSpPr>
            <a:xfrm>
              <a:off x="12921574" y="5748055"/>
              <a:ext cx="252959" cy="278256"/>
              <a:chOff x="4278189" y="3695700"/>
              <a:chExt cx="480587" cy="528648"/>
            </a:xfrm>
          </p:grpSpPr>
          <p:sp>
            <p:nvSpPr>
              <p:cNvPr id="2391" name="Rectangle 2390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92" name="Rectangle 2391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93" name="Rectangle 2392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94" name="Oval 2393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95" name="Arc 2394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96" name="Arc 2395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97" name="Arc 2396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98" name="Arc 2397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81" name="Group 1780"/>
            <p:cNvGrpSpPr/>
            <p:nvPr/>
          </p:nvGrpSpPr>
          <p:grpSpPr>
            <a:xfrm>
              <a:off x="11119559" y="2778274"/>
              <a:ext cx="252959" cy="278256"/>
              <a:chOff x="4278189" y="3695700"/>
              <a:chExt cx="480587" cy="528648"/>
            </a:xfrm>
          </p:grpSpPr>
          <p:sp>
            <p:nvSpPr>
              <p:cNvPr id="2383" name="Rectangle 2382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84" name="Rectangle 2383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85" name="Rectangle 2384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86" name="Oval 2385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87" name="Arc 2386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88" name="Arc 2387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89" name="Arc 2388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90" name="Arc 2389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82" name="Group 1781"/>
            <p:cNvGrpSpPr/>
            <p:nvPr/>
          </p:nvGrpSpPr>
          <p:grpSpPr>
            <a:xfrm>
              <a:off x="9924675" y="2533013"/>
              <a:ext cx="252959" cy="278256"/>
              <a:chOff x="4278189" y="3695700"/>
              <a:chExt cx="480587" cy="528648"/>
            </a:xfrm>
          </p:grpSpPr>
          <p:sp>
            <p:nvSpPr>
              <p:cNvPr id="2375" name="Rectangle 2374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76" name="Rectangle 2375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77" name="Rectangle 2376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78" name="Oval 2377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79" name="Arc 2378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80" name="Arc 2379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81" name="Arc 2380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82" name="Arc 2381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83" name="Group 1782"/>
            <p:cNvGrpSpPr/>
            <p:nvPr/>
          </p:nvGrpSpPr>
          <p:grpSpPr>
            <a:xfrm>
              <a:off x="13116980" y="4185901"/>
              <a:ext cx="252959" cy="278256"/>
              <a:chOff x="4278189" y="3695700"/>
              <a:chExt cx="480587" cy="528648"/>
            </a:xfrm>
          </p:grpSpPr>
          <p:sp>
            <p:nvSpPr>
              <p:cNvPr id="2367" name="Rectangle 2366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68" name="Rectangle 2367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69" name="Rectangle 2368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70" name="Oval 2369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71" name="Arc 2370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72" name="Arc 2371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73" name="Arc 2372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74" name="Arc 2373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84" name="Group 1783"/>
            <p:cNvGrpSpPr/>
            <p:nvPr/>
          </p:nvGrpSpPr>
          <p:grpSpPr>
            <a:xfrm>
              <a:off x="10086312" y="4744436"/>
              <a:ext cx="252959" cy="278256"/>
              <a:chOff x="4278189" y="3695700"/>
              <a:chExt cx="480587" cy="528648"/>
            </a:xfrm>
          </p:grpSpPr>
          <p:sp>
            <p:nvSpPr>
              <p:cNvPr id="2359" name="Rectangle 2358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60" name="Rectangle 2359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61" name="Rectangle 2360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62" name="Oval 2361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63" name="Arc 2362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64" name="Arc 2363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65" name="Arc 2364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66" name="Arc 2365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85" name="Group 1784"/>
            <p:cNvGrpSpPr/>
            <p:nvPr/>
          </p:nvGrpSpPr>
          <p:grpSpPr>
            <a:xfrm>
              <a:off x="12440987" y="2406871"/>
              <a:ext cx="252959" cy="278256"/>
              <a:chOff x="4278189" y="3695700"/>
              <a:chExt cx="480587" cy="528648"/>
            </a:xfrm>
          </p:grpSpPr>
          <p:sp>
            <p:nvSpPr>
              <p:cNvPr id="2351" name="Rectangle 2350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52" name="Rectangle 2351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53" name="Rectangle 2352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54" name="Oval 2353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55" name="Arc 2354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56" name="Arc 2355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57" name="Arc 2356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58" name="Arc 2357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86" name="Group 1785"/>
            <p:cNvGrpSpPr/>
            <p:nvPr/>
          </p:nvGrpSpPr>
          <p:grpSpPr>
            <a:xfrm>
              <a:off x="11118743" y="1157612"/>
              <a:ext cx="252959" cy="278256"/>
              <a:chOff x="4278189" y="3695700"/>
              <a:chExt cx="480587" cy="528648"/>
            </a:xfrm>
          </p:grpSpPr>
          <p:sp>
            <p:nvSpPr>
              <p:cNvPr id="2343" name="Rectangle 2342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44" name="Rectangle 2343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45" name="Rectangle 2344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46" name="Oval 2345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47" name="Arc 2346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48" name="Arc 2347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49" name="Arc 2348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50" name="Arc 2349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87" name="Group 1786"/>
            <p:cNvGrpSpPr/>
            <p:nvPr/>
          </p:nvGrpSpPr>
          <p:grpSpPr>
            <a:xfrm>
              <a:off x="9331640" y="4843550"/>
              <a:ext cx="252959" cy="278256"/>
              <a:chOff x="4278189" y="3695700"/>
              <a:chExt cx="480587" cy="528648"/>
            </a:xfrm>
          </p:grpSpPr>
          <p:sp>
            <p:nvSpPr>
              <p:cNvPr id="2335" name="Rectangle 2334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36" name="Rectangle 2335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37" name="Rectangle 2336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38" name="Oval 2337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39" name="Arc 2338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40" name="Arc 2339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41" name="Arc 2340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42" name="Arc 2341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88" name="Group 1787"/>
            <p:cNvGrpSpPr/>
            <p:nvPr/>
          </p:nvGrpSpPr>
          <p:grpSpPr>
            <a:xfrm>
              <a:off x="10983290" y="4815627"/>
              <a:ext cx="252959" cy="278256"/>
              <a:chOff x="4278189" y="3695700"/>
              <a:chExt cx="480587" cy="528648"/>
            </a:xfrm>
          </p:grpSpPr>
          <p:sp>
            <p:nvSpPr>
              <p:cNvPr id="2327" name="Rectangle 2326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28" name="Rectangle 2327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29" name="Rectangle 2328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30" name="Oval 2329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31" name="Arc 2330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32" name="Arc 2331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33" name="Arc 2332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34" name="Arc 2333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89" name="Group 1788"/>
            <p:cNvGrpSpPr/>
            <p:nvPr/>
          </p:nvGrpSpPr>
          <p:grpSpPr>
            <a:xfrm>
              <a:off x="9941795" y="3953803"/>
              <a:ext cx="252959" cy="278256"/>
              <a:chOff x="4278189" y="3695700"/>
              <a:chExt cx="480587" cy="528648"/>
            </a:xfrm>
          </p:grpSpPr>
          <p:sp>
            <p:nvSpPr>
              <p:cNvPr id="2319" name="Rectangle 2318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20" name="Rectangle 2319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21" name="Rectangle 2320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22" name="Oval 2321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23" name="Arc 2322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24" name="Arc 2323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25" name="Arc 2324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26" name="Arc 2325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90" name="Group 1789"/>
            <p:cNvGrpSpPr/>
            <p:nvPr/>
          </p:nvGrpSpPr>
          <p:grpSpPr>
            <a:xfrm>
              <a:off x="9947528" y="6066861"/>
              <a:ext cx="252959" cy="278256"/>
              <a:chOff x="4278189" y="3695700"/>
              <a:chExt cx="480587" cy="528648"/>
            </a:xfrm>
          </p:grpSpPr>
          <p:sp>
            <p:nvSpPr>
              <p:cNvPr id="2311" name="Rectangle 2310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12" name="Rectangle 2311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13" name="Rectangle 2312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14" name="Oval 2313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15" name="Arc 2314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16" name="Arc 2315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17" name="Arc 2316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18" name="Arc 2317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91" name="Group 1790"/>
            <p:cNvGrpSpPr/>
            <p:nvPr/>
          </p:nvGrpSpPr>
          <p:grpSpPr>
            <a:xfrm>
              <a:off x="12458107" y="3827661"/>
              <a:ext cx="252959" cy="278256"/>
              <a:chOff x="4278189" y="3695700"/>
              <a:chExt cx="480587" cy="528648"/>
            </a:xfrm>
          </p:grpSpPr>
          <p:sp>
            <p:nvSpPr>
              <p:cNvPr id="2303" name="Rectangle 2302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04" name="Rectangle 2303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05" name="Rectangle 2304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06" name="Oval 2305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07" name="Arc 2306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08" name="Arc 2307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09" name="Arc 2308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10" name="Arc 2309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92" name="Group 1791"/>
            <p:cNvGrpSpPr/>
            <p:nvPr/>
          </p:nvGrpSpPr>
          <p:grpSpPr>
            <a:xfrm>
              <a:off x="8946885" y="2745597"/>
              <a:ext cx="252959" cy="278256"/>
              <a:chOff x="4278189" y="3695700"/>
              <a:chExt cx="480587" cy="528648"/>
            </a:xfrm>
          </p:grpSpPr>
          <p:sp>
            <p:nvSpPr>
              <p:cNvPr id="2295" name="Rectangle 2294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96" name="Rectangle 2295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97" name="Rectangle 2296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98" name="Oval 2297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99" name="Arc 2298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00" name="Arc 2299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01" name="Arc 2300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302" name="Arc 2301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93" name="Group 1792"/>
            <p:cNvGrpSpPr/>
            <p:nvPr/>
          </p:nvGrpSpPr>
          <p:grpSpPr>
            <a:xfrm>
              <a:off x="7905390" y="1883773"/>
              <a:ext cx="252959" cy="278256"/>
              <a:chOff x="4278189" y="3695700"/>
              <a:chExt cx="480587" cy="528648"/>
            </a:xfrm>
          </p:grpSpPr>
          <p:sp>
            <p:nvSpPr>
              <p:cNvPr id="2287" name="Rectangle 2286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88" name="Rectangle 2287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89" name="Rectangle 2288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90" name="Oval 2289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91" name="Arc 2290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92" name="Arc 2291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93" name="Arc 2292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94" name="Arc 2293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94" name="Group 1793"/>
            <p:cNvGrpSpPr/>
            <p:nvPr/>
          </p:nvGrpSpPr>
          <p:grpSpPr>
            <a:xfrm>
              <a:off x="11097695" y="3536661"/>
              <a:ext cx="252959" cy="278256"/>
              <a:chOff x="4278189" y="3695700"/>
              <a:chExt cx="480587" cy="528648"/>
            </a:xfrm>
          </p:grpSpPr>
          <p:sp>
            <p:nvSpPr>
              <p:cNvPr id="2279" name="Rectangle 2278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80" name="Rectangle 2279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81" name="Rectangle 2280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82" name="Oval 2281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83" name="Arc 2282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84" name="Arc 2283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85" name="Arc 2284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86" name="Arc 2285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95" name="Group 1794"/>
            <p:cNvGrpSpPr/>
            <p:nvPr/>
          </p:nvGrpSpPr>
          <p:grpSpPr>
            <a:xfrm>
              <a:off x="10421702" y="1757631"/>
              <a:ext cx="252959" cy="278256"/>
              <a:chOff x="4278189" y="3695700"/>
              <a:chExt cx="480587" cy="528648"/>
            </a:xfrm>
          </p:grpSpPr>
          <p:sp>
            <p:nvSpPr>
              <p:cNvPr id="2271" name="Rectangle 2270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72" name="Rectangle 2271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73" name="Rectangle 2272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74" name="Oval 2273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75" name="Arc 2274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76" name="Arc 2275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77" name="Arc 2276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78" name="Arc 2277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96" name="Group 1795"/>
            <p:cNvGrpSpPr/>
            <p:nvPr/>
          </p:nvGrpSpPr>
          <p:grpSpPr>
            <a:xfrm>
              <a:off x="8788817" y="891474"/>
              <a:ext cx="252959" cy="278256"/>
              <a:chOff x="4278189" y="3695700"/>
              <a:chExt cx="480587" cy="528648"/>
            </a:xfrm>
          </p:grpSpPr>
          <p:sp>
            <p:nvSpPr>
              <p:cNvPr id="1959" name="Rectangle 1958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60" name="Rectangle 1959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61" name="Rectangle 1960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71" name="Oval 2070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72" name="Arc 2071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68" name="Arc 2267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69" name="Arc 2268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70" name="Arc 2269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97" name="Group 1796"/>
            <p:cNvGrpSpPr/>
            <p:nvPr/>
          </p:nvGrpSpPr>
          <p:grpSpPr>
            <a:xfrm>
              <a:off x="7922510" y="3304563"/>
              <a:ext cx="252959" cy="278256"/>
              <a:chOff x="4278189" y="3695700"/>
              <a:chExt cx="480587" cy="528648"/>
            </a:xfrm>
          </p:grpSpPr>
          <p:sp>
            <p:nvSpPr>
              <p:cNvPr id="1951" name="Rectangle 1950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52" name="Rectangle 1951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53" name="Rectangle 1952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54" name="Oval 1953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55" name="Arc 1954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56" name="Arc 1955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57" name="Arc 1956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58" name="Arc 1957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798" name="Group 1797"/>
            <p:cNvGrpSpPr/>
            <p:nvPr/>
          </p:nvGrpSpPr>
          <p:grpSpPr>
            <a:xfrm>
              <a:off x="10438822" y="3178421"/>
              <a:ext cx="252959" cy="278256"/>
              <a:chOff x="4278189" y="3695700"/>
              <a:chExt cx="480587" cy="528648"/>
            </a:xfrm>
          </p:grpSpPr>
          <p:sp>
            <p:nvSpPr>
              <p:cNvPr id="1943" name="Rectangle 1942"/>
              <p:cNvSpPr/>
              <p:nvPr/>
            </p:nvSpPr>
            <p:spPr>
              <a:xfrm>
                <a:off x="4278189" y="4099581"/>
                <a:ext cx="374893" cy="12476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44" name="Rectangle 1943"/>
              <p:cNvSpPr/>
              <p:nvPr/>
            </p:nvSpPr>
            <p:spPr>
              <a:xfrm>
                <a:off x="4430762" y="4036045"/>
                <a:ext cx="161291" cy="5410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45" name="Rectangle 1944"/>
              <p:cNvSpPr/>
              <p:nvPr/>
            </p:nvSpPr>
            <p:spPr>
              <a:xfrm>
                <a:off x="4605130" y="3825205"/>
                <a:ext cx="26155" cy="27300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46" name="Oval 1945"/>
              <p:cNvSpPr/>
              <p:nvPr/>
            </p:nvSpPr>
            <p:spPr>
              <a:xfrm>
                <a:off x="4592053" y="3801292"/>
                <a:ext cx="54232" cy="5423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47" name="Arc 1946"/>
              <p:cNvSpPr/>
              <p:nvPr/>
            </p:nvSpPr>
            <p:spPr>
              <a:xfrm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48" name="Arc 1947"/>
              <p:cNvSpPr/>
              <p:nvPr/>
            </p:nvSpPr>
            <p:spPr>
              <a:xfrm rot="10800000">
                <a:off x="4552754" y="3757781"/>
                <a:ext cx="139803" cy="139624"/>
              </a:xfrm>
              <a:prstGeom prst="arc">
                <a:avLst>
                  <a:gd name="adj1" fmla="val 18642763"/>
                  <a:gd name="adj2" fmla="val 318399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49" name="Arc 1948"/>
              <p:cNvSpPr/>
              <p:nvPr/>
            </p:nvSpPr>
            <p:spPr>
              <a:xfrm>
                <a:off x="4551010" y="3759576"/>
                <a:ext cx="139803" cy="137829"/>
              </a:xfrm>
              <a:prstGeom prst="arc">
                <a:avLst>
                  <a:gd name="adj1" fmla="val 18136918"/>
                  <a:gd name="adj2" fmla="val 3322367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50" name="Arc 1949"/>
              <p:cNvSpPr/>
              <p:nvPr/>
            </p:nvSpPr>
            <p:spPr>
              <a:xfrm rot="10800000">
                <a:off x="4479776" y="3695700"/>
                <a:ext cx="279000" cy="257175"/>
              </a:xfrm>
              <a:prstGeom prst="arc">
                <a:avLst>
                  <a:gd name="adj1" fmla="val 18642763"/>
                  <a:gd name="adj2" fmla="val 3194614"/>
                </a:avLst>
              </a:prstGeom>
              <a:ln w="28575" cmpd="sng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799" name="Frame 1798"/>
            <p:cNvSpPr/>
            <p:nvPr/>
          </p:nvSpPr>
          <p:spPr>
            <a:xfrm>
              <a:off x="7543801" y="5854"/>
              <a:ext cx="6146800" cy="6834779"/>
            </a:xfrm>
            <a:prstGeom prst="frame">
              <a:avLst>
                <a:gd name="adj1" fmla="val 1637"/>
              </a:avLst>
            </a:prstGeom>
            <a:solidFill>
              <a:schemeClr val="tx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1800" name="Freeform 1799"/>
            <p:cNvSpPr/>
            <p:nvPr/>
          </p:nvSpPr>
          <p:spPr>
            <a:xfrm>
              <a:off x="7909440" y="884418"/>
              <a:ext cx="5171224" cy="2408242"/>
            </a:xfrm>
            <a:custGeom>
              <a:avLst/>
              <a:gdLst>
                <a:gd name="connsiteX0" fmla="*/ 5320095 w 5320095"/>
                <a:gd name="connsiteY0" fmla="*/ 561070 h 2975662"/>
                <a:gd name="connsiteX1" fmla="*/ 2485072 w 5320095"/>
                <a:gd name="connsiteY1" fmla="*/ 53070 h 2975662"/>
                <a:gd name="connsiteX2" fmla="*/ 133478 w 5320095"/>
                <a:gd name="connsiteY2" fmla="*/ 1781909 h 2975662"/>
                <a:gd name="connsiteX3" fmla="*/ 412064 w 5320095"/>
                <a:gd name="connsiteY3" fmla="*/ 2625844 h 2975662"/>
                <a:gd name="connsiteX4" fmla="*/ 1419890 w 5320095"/>
                <a:gd name="connsiteY4" fmla="*/ 2945393 h 2975662"/>
                <a:gd name="connsiteX5" fmla="*/ 1526408 w 5320095"/>
                <a:gd name="connsiteY5" fmla="*/ 1929393 h 2975662"/>
                <a:gd name="connsiteX6" fmla="*/ 2493266 w 5320095"/>
                <a:gd name="connsiteY6" fmla="*/ 1757328 h 2975662"/>
                <a:gd name="connsiteX7" fmla="*/ 5320095 w 5320095"/>
                <a:gd name="connsiteY7" fmla="*/ 561070 h 2975662"/>
                <a:gd name="connsiteX0" fmla="*/ 5311260 w 5311260"/>
                <a:gd name="connsiteY0" fmla="*/ 561070 h 2649230"/>
                <a:gd name="connsiteX1" fmla="*/ 2476237 w 5311260"/>
                <a:gd name="connsiteY1" fmla="*/ 53070 h 2649230"/>
                <a:gd name="connsiteX2" fmla="*/ 124643 w 5311260"/>
                <a:gd name="connsiteY2" fmla="*/ 1781909 h 2649230"/>
                <a:gd name="connsiteX3" fmla="*/ 403229 w 5311260"/>
                <a:gd name="connsiteY3" fmla="*/ 2625844 h 2649230"/>
                <a:gd name="connsiteX4" fmla="*/ 1075113 w 5311260"/>
                <a:gd name="connsiteY4" fmla="*/ 2371844 h 2649230"/>
                <a:gd name="connsiteX5" fmla="*/ 1517573 w 5311260"/>
                <a:gd name="connsiteY5" fmla="*/ 1929393 h 2649230"/>
                <a:gd name="connsiteX6" fmla="*/ 2484431 w 5311260"/>
                <a:gd name="connsiteY6" fmla="*/ 1757328 h 2649230"/>
                <a:gd name="connsiteX7" fmla="*/ 5311260 w 5311260"/>
                <a:gd name="connsiteY7" fmla="*/ 561070 h 2649230"/>
                <a:gd name="connsiteX0" fmla="*/ 5311260 w 5311260"/>
                <a:gd name="connsiteY0" fmla="*/ 553259 h 2641419"/>
                <a:gd name="connsiteX1" fmla="*/ 2476237 w 5311260"/>
                <a:gd name="connsiteY1" fmla="*/ 45259 h 2641419"/>
                <a:gd name="connsiteX2" fmla="*/ 124643 w 5311260"/>
                <a:gd name="connsiteY2" fmla="*/ 1774098 h 2641419"/>
                <a:gd name="connsiteX3" fmla="*/ 403229 w 5311260"/>
                <a:gd name="connsiteY3" fmla="*/ 2618033 h 2641419"/>
                <a:gd name="connsiteX4" fmla="*/ 1075113 w 5311260"/>
                <a:gd name="connsiteY4" fmla="*/ 2364033 h 2641419"/>
                <a:gd name="connsiteX5" fmla="*/ 1517573 w 5311260"/>
                <a:gd name="connsiteY5" fmla="*/ 1921582 h 2641419"/>
                <a:gd name="connsiteX6" fmla="*/ 2484431 w 5311260"/>
                <a:gd name="connsiteY6" fmla="*/ 1749517 h 2641419"/>
                <a:gd name="connsiteX7" fmla="*/ 5311260 w 5311260"/>
                <a:gd name="connsiteY7" fmla="*/ 553259 h 2641419"/>
                <a:gd name="connsiteX0" fmla="*/ 5311260 w 5331157"/>
                <a:gd name="connsiteY0" fmla="*/ 566665 h 2654825"/>
                <a:gd name="connsiteX1" fmla="*/ 2476237 w 5331157"/>
                <a:gd name="connsiteY1" fmla="*/ 58665 h 2654825"/>
                <a:gd name="connsiteX2" fmla="*/ 124643 w 5331157"/>
                <a:gd name="connsiteY2" fmla="*/ 1787504 h 2654825"/>
                <a:gd name="connsiteX3" fmla="*/ 403229 w 5331157"/>
                <a:gd name="connsiteY3" fmla="*/ 2631439 h 2654825"/>
                <a:gd name="connsiteX4" fmla="*/ 1075113 w 5331157"/>
                <a:gd name="connsiteY4" fmla="*/ 2377439 h 2654825"/>
                <a:gd name="connsiteX5" fmla="*/ 1517573 w 5331157"/>
                <a:gd name="connsiteY5" fmla="*/ 1934988 h 2654825"/>
                <a:gd name="connsiteX6" fmla="*/ 3627474 w 5331157"/>
                <a:gd name="connsiteY6" fmla="*/ 2143923 h 2654825"/>
                <a:gd name="connsiteX7" fmla="*/ 5311260 w 5331157"/>
                <a:gd name="connsiteY7" fmla="*/ 566665 h 2654825"/>
                <a:gd name="connsiteX0" fmla="*/ 5311260 w 5329115"/>
                <a:gd name="connsiteY0" fmla="*/ 566665 h 2662196"/>
                <a:gd name="connsiteX1" fmla="*/ 2476237 w 5329115"/>
                <a:gd name="connsiteY1" fmla="*/ 58665 h 2662196"/>
                <a:gd name="connsiteX2" fmla="*/ 124643 w 5329115"/>
                <a:gd name="connsiteY2" fmla="*/ 1787504 h 2662196"/>
                <a:gd name="connsiteX3" fmla="*/ 403229 w 5329115"/>
                <a:gd name="connsiteY3" fmla="*/ 2631439 h 2662196"/>
                <a:gd name="connsiteX4" fmla="*/ 1075113 w 5329115"/>
                <a:gd name="connsiteY4" fmla="*/ 2377439 h 2662196"/>
                <a:gd name="connsiteX5" fmla="*/ 2501860 w 5329115"/>
                <a:gd name="connsiteY5" fmla="*/ 1426988 h 2662196"/>
                <a:gd name="connsiteX6" fmla="*/ 3627474 w 5329115"/>
                <a:gd name="connsiteY6" fmla="*/ 2143923 h 2662196"/>
                <a:gd name="connsiteX7" fmla="*/ 5311260 w 5329115"/>
                <a:gd name="connsiteY7" fmla="*/ 566665 h 2662196"/>
                <a:gd name="connsiteX0" fmla="*/ 5320024 w 5337879"/>
                <a:gd name="connsiteY0" fmla="*/ 566665 h 2645454"/>
                <a:gd name="connsiteX1" fmla="*/ 2485001 w 5337879"/>
                <a:gd name="connsiteY1" fmla="*/ 58665 h 2645454"/>
                <a:gd name="connsiteX2" fmla="*/ 133407 w 5337879"/>
                <a:gd name="connsiteY2" fmla="*/ 1787504 h 2645454"/>
                <a:gd name="connsiteX3" fmla="*/ 411993 w 5337879"/>
                <a:gd name="connsiteY3" fmla="*/ 2631439 h 2645454"/>
                <a:gd name="connsiteX4" fmla="*/ 1417265 w 5337879"/>
                <a:gd name="connsiteY4" fmla="*/ 2250439 h 2645454"/>
                <a:gd name="connsiteX5" fmla="*/ 2510624 w 5337879"/>
                <a:gd name="connsiteY5" fmla="*/ 1426988 h 2645454"/>
                <a:gd name="connsiteX6" fmla="*/ 3636238 w 5337879"/>
                <a:gd name="connsiteY6" fmla="*/ 2143923 h 2645454"/>
                <a:gd name="connsiteX7" fmla="*/ 5320024 w 5337879"/>
                <a:gd name="connsiteY7" fmla="*/ 566665 h 2645454"/>
                <a:gd name="connsiteX0" fmla="*/ 5281833 w 5299688"/>
                <a:gd name="connsiteY0" fmla="*/ 566665 h 2414089"/>
                <a:gd name="connsiteX1" fmla="*/ 2446810 w 5299688"/>
                <a:gd name="connsiteY1" fmla="*/ 58665 h 2414089"/>
                <a:gd name="connsiteX2" fmla="*/ 95216 w 5299688"/>
                <a:gd name="connsiteY2" fmla="*/ 1787504 h 2414089"/>
                <a:gd name="connsiteX3" fmla="*/ 548434 w 5299688"/>
                <a:gd name="connsiteY3" fmla="*/ 2377439 h 2414089"/>
                <a:gd name="connsiteX4" fmla="*/ 1379074 w 5299688"/>
                <a:gd name="connsiteY4" fmla="*/ 2250439 h 2414089"/>
                <a:gd name="connsiteX5" fmla="*/ 2472433 w 5299688"/>
                <a:gd name="connsiteY5" fmla="*/ 1426988 h 2414089"/>
                <a:gd name="connsiteX6" fmla="*/ 3598047 w 5299688"/>
                <a:gd name="connsiteY6" fmla="*/ 2143923 h 2414089"/>
                <a:gd name="connsiteX7" fmla="*/ 5281833 w 5299688"/>
                <a:gd name="connsiteY7" fmla="*/ 566665 h 2414089"/>
                <a:gd name="connsiteX0" fmla="*/ 5035742 w 5053597"/>
                <a:gd name="connsiteY0" fmla="*/ 545023 h 2418290"/>
                <a:gd name="connsiteX1" fmla="*/ 2200719 w 5053597"/>
                <a:gd name="connsiteY1" fmla="*/ 37023 h 2418290"/>
                <a:gd name="connsiteX2" fmla="*/ 134886 w 5053597"/>
                <a:gd name="connsiteY2" fmla="*/ 1416612 h 2418290"/>
                <a:gd name="connsiteX3" fmla="*/ 302343 w 5053597"/>
                <a:gd name="connsiteY3" fmla="*/ 2355797 h 2418290"/>
                <a:gd name="connsiteX4" fmla="*/ 1132983 w 5053597"/>
                <a:gd name="connsiteY4" fmla="*/ 2228797 h 2418290"/>
                <a:gd name="connsiteX5" fmla="*/ 2226342 w 5053597"/>
                <a:gd name="connsiteY5" fmla="*/ 1405346 h 2418290"/>
                <a:gd name="connsiteX6" fmla="*/ 3351956 w 5053597"/>
                <a:gd name="connsiteY6" fmla="*/ 2122281 h 2418290"/>
                <a:gd name="connsiteX7" fmla="*/ 5035742 w 5053597"/>
                <a:gd name="connsiteY7" fmla="*/ 545023 h 2418290"/>
                <a:gd name="connsiteX0" fmla="*/ 5035742 w 5053807"/>
                <a:gd name="connsiteY0" fmla="*/ 545023 h 2421177"/>
                <a:gd name="connsiteX1" fmla="*/ 2200719 w 5053807"/>
                <a:gd name="connsiteY1" fmla="*/ 37023 h 2421177"/>
                <a:gd name="connsiteX2" fmla="*/ 134886 w 5053807"/>
                <a:gd name="connsiteY2" fmla="*/ 1416612 h 2421177"/>
                <a:gd name="connsiteX3" fmla="*/ 302343 w 5053807"/>
                <a:gd name="connsiteY3" fmla="*/ 2355797 h 2421177"/>
                <a:gd name="connsiteX4" fmla="*/ 1132983 w 5053807"/>
                <a:gd name="connsiteY4" fmla="*/ 2228797 h 2421177"/>
                <a:gd name="connsiteX5" fmla="*/ 2115213 w 5053807"/>
                <a:gd name="connsiteY5" fmla="*/ 1325971 h 2421177"/>
                <a:gd name="connsiteX6" fmla="*/ 3351956 w 5053807"/>
                <a:gd name="connsiteY6" fmla="*/ 2122281 h 2421177"/>
                <a:gd name="connsiteX7" fmla="*/ 5035742 w 5053807"/>
                <a:gd name="connsiteY7" fmla="*/ 545023 h 2421177"/>
                <a:gd name="connsiteX0" fmla="*/ 5035742 w 5053807"/>
                <a:gd name="connsiteY0" fmla="*/ 545023 h 2421177"/>
                <a:gd name="connsiteX1" fmla="*/ 2200719 w 5053807"/>
                <a:gd name="connsiteY1" fmla="*/ 37023 h 2421177"/>
                <a:gd name="connsiteX2" fmla="*/ 134886 w 5053807"/>
                <a:gd name="connsiteY2" fmla="*/ 1416612 h 2421177"/>
                <a:gd name="connsiteX3" fmla="*/ 302343 w 5053807"/>
                <a:gd name="connsiteY3" fmla="*/ 2355797 h 2421177"/>
                <a:gd name="connsiteX4" fmla="*/ 1132983 w 5053807"/>
                <a:gd name="connsiteY4" fmla="*/ 2228797 h 2421177"/>
                <a:gd name="connsiteX5" fmla="*/ 2115213 w 5053807"/>
                <a:gd name="connsiteY5" fmla="*/ 1325971 h 2421177"/>
                <a:gd name="connsiteX6" fmla="*/ 3351956 w 5053807"/>
                <a:gd name="connsiteY6" fmla="*/ 2122281 h 2421177"/>
                <a:gd name="connsiteX7" fmla="*/ 5035742 w 5053807"/>
                <a:gd name="connsiteY7" fmla="*/ 545023 h 2421177"/>
                <a:gd name="connsiteX0" fmla="*/ 5035742 w 5053807"/>
                <a:gd name="connsiteY0" fmla="*/ 545023 h 2421177"/>
                <a:gd name="connsiteX1" fmla="*/ 2200719 w 5053807"/>
                <a:gd name="connsiteY1" fmla="*/ 37023 h 2421177"/>
                <a:gd name="connsiteX2" fmla="*/ 134886 w 5053807"/>
                <a:gd name="connsiteY2" fmla="*/ 1416612 h 2421177"/>
                <a:gd name="connsiteX3" fmla="*/ 302343 w 5053807"/>
                <a:gd name="connsiteY3" fmla="*/ 2355797 h 2421177"/>
                <a:gd name="connsiteX4" fmla="*/ 1132983 w 5053807"/>
                <a:gd name="connsiteY4" fmla="*/ 2228797 h 2421177"/>
                <a:gd name="connsiteX5" fmla="*/ 2115213 w 5053807"/>
                <a:gd name="connsiteY5" fmla="*/ 1325971 h 2421177"/>
                <a:gd name="connsiteX6" fmla="*/ 3351956 w 5053807"/>
                <a:gd name="connsiteY6" fmla="*/ 2122281 h 2421177"/>
                <a:gd name="connsiteX7" fmla="*/ 5035742 w 5053807"/>
                <a:gd name="connsiteY7" fmla="*/ 545023 h 2421177"/>
                <a:gd name="connsiteX0" fmla="*/ 5035742 w 5037699"/>
                <a:gd name="connsiteY0" fmla="*/ 531042 h 2407196"/>
                <a:gd name="connsiteX1" fmla="*/ 2200719 w 5037699"/>
                <a:gd name="connsiteY1" fmla="*/ 23042 h 2407196"/>
                <a:gd name="connsiteX2" fmla="*/ 134886 w 5037699"/>
                <a:gd name="connsiteY2" fmla="*/ 1402631 h 2407196"/>
                <a:gd name="connsiteX3" fmla="*/ 302343 w 5037699"/>
                <a:gd name="connsiteY3" fmla="*/ 2341816 h 2407196"/>
                <a:gd name="connsiteX4" fmla="*/ 1132983 w 5037699"/>
                <a:gd name="connsiteY4" fmla="*/ 2214816 h 2407196"/>
                <a:gd name="connsiteX5" fmla="*/ 2115213 w 5037699"/>
                <a:gd name="connsiteY5" fmla="*/ 1311990 h 2407196"/>
                <a:gd name="connsiteX6" fmla="*/ 3351956 w 5037699"/>
                <a:gd name="connsiteY6" fmla="*/ 2108300 h 2407196"/>
                <a:gd name="connsiteX7" fmla="*/ 5035742 w 5037699"/>
                <a:gd name="connsiteY7" fmla="*/ 531042 h 2407196"/>
                <a:gd name="connsiteX0" fmla="*/ 5169422 w 5171224"/>
                <a:gd name="connsiteY0" fmla="*/ 518719 h 2408242"/>
                <a:gd name="connsiteX1" fmla="*/ 2200719 w 5171224"/>
                <a:gd name="connsiteY1" fmla="*/ 24088 h 2408242"/>
                <a:gd name="connsiteX2" fmla="*/ 134886 w 5171224"/>
                <a:gd name="connsiteY2" fmla="*/ 1403677 h 2408242"/>
                <a:gd name="connsiteX3" fmla="*/ 302343 w 5171224"/>
                <a:gd name="connsiteY3" fmla="*/ 2342862 h 2408242"/>
                <a:gd name="connsiteX4" fmla="*/ 1132983 w 5171224"/>
                <a:gd name="connsiteY4" fmla="*/ 2215862 h 2408242"/>
                <a:gd name="connsiteX5" fmla="*/ 2115213 w 5171224"/>
                <a:gd name="connsiteY5" fmla="*/ 1313036 h 2408242"/>
                <a:gd name="connsiteX6" fmla="*/ 3351956 w 5171224"/>
                <a:gd name="connsiteY6" fmla="*/ 2109346 h 2408242"/>
                <a:gd name="connsiteX7" fmla="*/ 5169422 w 5171224"/>
                <a:gd name="connsiteY7" fmla="*/ 518719 h 2408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71224" h="2408242">
                  <a:moveTo>
                    <a:pt x="5169422" y="518719"/>
                  </a:moveTo>
                  <a:cubicBezTo>
                    <a:pt x="5111229" y="451913"/>
                    <a:pt x="3039808" y="-123405"/>
                    <a:pt x="2200719" y="24088"/>
                  </a:cubicBezTo>
                  <a:cubicBezTo>
                    <a:pt x="1361630" y="171581"/>
                    <a:pt x="451282" y="1017215"/>
                    <a:pt x="134886" y="1403677"/>
                  </a:cubicBezTo>
                  <a:cubicBezTo>
                    <a:pt x="-181510" y="1790139"/>
                    <a:pt x="135994" y="2207498"/>
                    <a:pt x="302343" y="2342862"/>
                  </a:cubicBezTo>
                  <a:cubicBezTo>
                    <a:pt x="468693" y="2478226"/>
                    <a:pt x="830838" y="2387500"/>
                    <a:pt x="1132983" y="2215862"/>
                  </a:cubicBezTo>
                  <a:cubicBezTo>
                    <a:pt x="1435128" y="2044224"/>
                    <a:pt x="1841064" y="1368172"/>
                    <a:pt x="2115213" y="1313036"/>
                  </a:cubicBezTo>
                  <a:cubicBezTo>
                    <a:pt x="2452865" y="1337275"/>
                    <a:pt x="2842921" y="2241732"/>
                    <a:pt x="3351956" y="2109346"/>
                  </a:cubicBezTo>
                  <a:cubicBezTo>
                    <a:pt x="3860991" y="1976960"/>
                    <a:pt x="5227615" y="585525"/>
                    <a:pt x="5169422" y="518719"/>
                  </a:cubicBezTo>
                  <a:close/>
                </a:path>
              </a:pathLst>
            </a:cu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01" name="Freeform 1800"/>
            <p:cNvSpPr/>
            <p:nvPr/>
          </p:nvSpPr>
          <p:spPr>
            <a:xfrm>
              <a:off x="8998286" y="1401697"/>
              <a:ext cx="4217899" cy="2636973"/>
            </a:xfrm>
            <a:custGeom>
              <a:avLst/>
              <a:gdLst>
                <a:gd name="connsiteX0" fmla="*/ 4111220 w 4266086"/>
                <a:gd name="connsiteY0" fmla="*/ 153738 h 2941297"/>
                <a:gd name="connsiteX1" fmla="*/ 2693709 w 4266086"/>
                <a:gd name="connsiteY1" fmla="*/ 1669544 h 2941297"/>
                <a:gd name="connsiteX2" fmla="*/ 1636720 w 4266086"/>
                <a:gd name="connsiteY2" fmla="*/ 1997286 h 2941297"/>
                <a:gd name="connsiteX3" fmla="*/ 6173 w 4266086"/>
                <a:gd name="connsiteY3" fmla="*/ 2447931 h 2941297"/>
                <a:gd name="connsiteX4" fmla="*/ 1136904 w 4266086"/>
                <a:gd name="connsiteY4" fmla="*/ 2751092 h 2941297"/>
                <a:gd name="connsiteX5" fmla="*/ 2611772 w 4266086"/>
                <a:gd name="connsiteY5" fmla="*/ 2751092 h 2941297"/>
                <a:gd name="connsiteX6" fmla="*/ 4062058 w 4266086"/>
                <a:gd name="connsiteY6" fmla="*/ 342189 h 2941297"/>
                <a:gd name="connsiteX7" fmla="*/ 4111220 w 4266086"/>
                <a:gd name="connsiteY7" fmla="*/ 153738 h 2941297"/>
                <a:gd name="connsiteX0" fmla="*/ 4110766 w 4291230"/>
                <a:gd name="connsiteY0" fmla="*/ 137166 h 2734751"/>
                <a:gd name="connsiteX1" fmla="*/ 2693255 w 4291230"/>
                <a:gd name="connsiteY1" fmla="*/ 1652972 h 2734751"/>
                <a:gd name="connsiteX2" fmla="*/ 1636266 w 4291230"/>
                <a:gd name="connsiteY2" fmla="*/ 1980714 h 2734751"/>
                <a:gd name="connsiteX3" fmla="*/ 5719 w 4291230"/>
                <a:gd name="connsiteY3" fmla="*/ 2431359 h 2734751"/>
                <a:gd name="connsiteX4" fmla="*/ 1136450 w 4291230"/>
                <a:gd name="connsiteY4" fmla="*/ 2734520 h 2734751"/>
                <a:gd name="connsiteX5" fmla="*/ 2198552 w 4291230"/>
                <a:gd name="connsiteY5" fmla="*/ 2385270 h 2734751"/>
                <a:gd name="connsiteX6" fmla="*/ 4061604 w 4291230"/>
                <a:gd name="connsiteY6" fmla="*/ 325617 h 2734751"/>
                <a:gd name="connsiteX7" fmla="*/ 4110766 w 4291230"/>
                <a:gd name="connsiteY7" fmla="*/ 137166 h 2734751"/>
                <a:gd name="connsiteX0" fmla="*/ 4030558 w 4249439"/>
                <a:gd name="connsiteY0" fmla="*/ 200238 h 2637402"/>
                <a:gd name="connsiteX1" fmla="*/ 2693255 w 4249439"/>
                <a:gd name="connsiteY1" fmla="*/ 1555623 h 2637402"/>
                <a:gd name="connsiteX2" fmla="*/ 1636266 w 4249439"/>
                <a:gd name="connsiteY2" fmla="*/ 1883365 h 2637402"/>
                <a:gd name="connsiteX3" fmla="*/ 5719 w 4249439"/>
                <a:gd name="connsiteY3" fmla="*/ 2334010 h 2637402"/>
                <a:gd name="connsiteX4" fmla="*/ 1136450 w 4249439"/>
                <a:gd name="connsiteY4" fmla="*/ 2637171 h 2637402"/>
                <a:gd name="connsiteX5" fmla="*/ 2198552 w 4249439"/>
                <a:gd name="connsiteY5" fmla="*/ 2287921 h 2637402"/>
                <a:gd name="connsiteX6" fmla="*/ 4061604 w 4249439"/>
                <a:gd name="connsiteY6" fmla="*/ 228268 h 2637402"/>
                <a:gd name="connsiteX7" fmla="*/ 4030558 w 4249439"/>
                <a:gd name="connsiteY7" fmla="*/ 200238 h 2637402"/>
                <a:gd name="connsiteX0" fmla="*/ 4030558 w 4249439"/>
                <a:gd name="connsiteY0" fmla="*/ 165279 h 2682653"/>
                <a:gd name="connsiteX1" fmla="*/ 2693255 w 4249439"/>
                <a:gd name="connsiteY1" fmla="*/ 1600874 h 2682653"/>
                <a:gd name="connsiteX2" fmla="*/ 1636266 w 4249439"/>
                <a:gd name="connsiteY2" fmla="*/ 1928616 h 2682653"/>
                <a:gd name="connsiteX3" fmla="*/ 5719 w 4249439"/>
                <a:gd name="connsiteY3" fmla="*/ 2379261 h 2682653"/>
                <a:gd name="connsiteX4" fmla="*/ 1136450 w 4249439"/>
                <a:gd name="connsiteY4" fmla="*/ 2682422 h 2682653"/>
                <a:gd name="connsiteX5" fmla="*/ 2198552 w 4249439"/>
                <a:gd name="connsiteY5" fmla="*/ 2333172 h 2682653"/>
                <a:gd name="connsiteX6" fmla="*/ 4061604 w 4249439"/>
                <a:gd name="connsiteY6" fmla="*/ 273519 h 2682653"/>
                <a:gd name="connsiteX7" fmla="*/ 4030558 w 4249439"/>
                <a:gd name="connsiteY7" fmla="*/ 165279 h 2682653"/>
                <a:gd name="connsiteX0" fmla="*/ 4030558 w 4217899"/>
                <a:gd name="connsiteY0" fmla="*/ 119599 h 2636973"/>
                <a:gd name="connsiteX1" fmla="*/ 2693255 w 4217899"/>
                <a:gd name="connsiteY1" fmla="*/ 1555194 h 2636973"/>
                <a:gd name="connsiteX2" fmla="*/ 1636266 w 4217899"/>
                <a:gd name="connsiteY2" fmla="*/ 1882936 h 2636973"/>
                <a:gd name="connsiteX3" fmla="*/ 5719 w 4217899"/>
                <a:gd name="connsiteY3" fmla="*/ 2333581 h 2636973"/>
                <a:gd name="connsiteX4" fmla="*/ 1136450 w 4217899"/>
                <a:gd name="connsiteY4" fmla="*/ 2636742 h 2636973"/>
                <a:gd name="connsiteX5" fmla="*/ 2198552 w 4217899"/>
                <a:gd name="connsiteY5" fmla="*/ 2287492 h 2636973"/>
                <a:gd name="connsiteX6" fmla="*/ 4061604 w 4217899"/>
                <a:gd name="connsiteY6" fmla="*/ 227839 h 2636973"/>
                <a:gd name="connsiteX7" fmla="*/ 4030558 w 4217899"/>
                <a:gd name="connsiteY7" fmla="*/ 119599 h 2636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7899" h="2636973">
                  <a:moveTo>
                    <a:pt x="4030558" y="119599"/>
                  </a:moveTo>
                  <a:cubicBezTo>
                    <a:pt x="3909444" y="220509"/>
                    <a:pt x="3092304" y="1261305"/>
                    <a:pt x="2693255" y="1555194"/>
                  </a:cubicBezTo>
                  <a:cubicBezTo>
                    <a:pt x="2294206" y="1849083"/>
                    <a:pt x="2084189" y="1753205"/>
                    <a:pt x="1636266" y="1882936"/>
                  </a:cubicBezTo>
                  <a:cubicBezTo>
                    <a:pt x="1188343" y="2012667"/>
                    <a:pt x="89022" y="2207947"/>
                    <a:pt x="5719" y="2333581"/>
                  </a:cubicBezTo>
                  <a:cubicBezTo>
                    <a:pt x="-77584" y="2459215"/>
                    <a:pt x="770978" y="2644423"/>
                    <a:pt x="1136450" y="2636742"/>
                  </a:cubicBezTo>
                  <a:cubicBezTo>
                    <a:pt x="1501922" y="2629061"/>
                    <a:pt x="1711026" y="2688976"/>
                    <a:pt x="2198552" y="2287492"/>
                  </a:cubicBezTo>
                  <a:cubicBezTo>
                    <a:pt x="2686078" y="1886008"/>
                    <a:pt x="3756270" y="589154"/>
                    <a:pt x="4061604" y="227839"/>
                  </a:cubicBezTo>
                  <a:cubicBezTo>
                    <a:pt x="4366938" y="-133476"/>
                    <a:pt x="4151672" y="18689"/>
                    <a:pt x="4030558" y="119599"/>
                  </a:cubicBezTo>
                  <a:close/>
                </a:path>
              </a:pathLst>
            </a:custGeom>
            <a:noFill/>
            <a:ln w="28575" cmpd="sng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02" name="Freeform 1801"/>
            <p:cNvSpPr/>
            <p:nvPr/>
          </p:nvSpPr>
          <p:spPr>
            <a:xfrm>
              <a:off x="9461087" y="1444392"/>
              <a:ext cx="3756744" cy="4769542"/>
            </a:xfrm>
            <a:custGeom>
              <a:avLst/>
              <a:gdLst>
                <a:gd name="connsiteX0" fmla="*/ 3491423 w 3516311"/>
                <a:gd name="connsiteY0" fmla="*/ 32248 h 3886324"/>
                <a:gd name="connsiteX1" fmla="*/ 3106319 w 3516311"/>
                <a:gd name="connsiteY1" fmla="*/ 777861 h 3886324"/>
                <a:gd name="connsiteX2" fmla="*/ 2983413 w 3516311"/>
                <a:gd name="connsiteY2" fmla="*/ 867990 h 3886324"/>
                <a:gd name="connsiteX3" fmla="*/ 2155849 w 3516311"/>
                <a:gd name="connsiteY3" fmla="*/ 2498506 h 3886324"/>
                <a:gd name="connsiteX4" fmla="*/ 25485 w 3516311"/>
                <a:gd name="connsiteY4" fmla="*/ 2777087 h 3886324"/>
                <a:gd name="connsiteX5" fmla="*/ 1131635 w 3516311"/>
                <a:gd name="connsiteY5" fmla="*/ 3842248 h 3886324"/>
                <a:gd name="connsiteX6" fmla="*/ 3352130 w 3516311"/>
                <a:gd name="connsiteY6" fmla="*/ 3514506 h 3886324"/>
                <a:gd name="connsiteX7" fmla="*/ 3368517 w 3516311"/>
                <a:gd name="connsiteY7" fmla="*/ 1990506 h 3886324"/>
                <a:gd name="connsiteX8" fmla="*/ 3491423 w 3516311"/>
                <a:gd name="connsiteY8" fmla="*/ 32248 h 3886324"/>
                <a:gd name="connsiteX0" fmla="*/ 3491423 w 3706719"/>
                <a:gd name="connsiteY0" fmla="*/ 748486 h 4602562"/>
                <a:gd name="connsiteX1" fmla="*/ 3688072 w 3706719"/>
                <a:gd name="connsiteY1" fmla="*/ 27454 h 4602562"/>
                <a:gd name="connsiteX2" fmla="*/ 2983413 w 3706719"/>
                <a:gd name="connsiteY2" fmla="*/ 1584228 h 4602562"/>
                <a:gd name="connsiteX3" fmla="*/ 2155849 w 3706719"/>
                <a:gd name="connsiteY3" fmla="*/ 3214744 h 4602562"/>
                <a:gd name="connsiteX4" fmla="*/ 25485 w 3706719"/>
                <a:gd name="connsiteY4" fmla="*/ 3493325 h 4602562"/>
                <a:gd name="connsiteX5" fmla="*/ 1131635 w 3706719"/>
                <a:gd name="connsiteY5" fmla="*/ 4558486 h 4602562"/>
                <a:gd name="connsiteX6" fmla="*/ 3352130 w 3706719"/>
                <a:gd name="connsiteY6" fmla="*/ 4230744 h 4602562"/>
                <a:gd name="connsiteX7" fmla="*/ 3368517 w 3706719"/>
                <a:gd name="connsiteY7" fmla="*/ 2706744 h 4602562"/>
                <a:gd name="connsiteX8" fmla="*/ 3491423 w 3706719"/>
                <a:gd name="connsiteY8" fmla="*/ 748486 h 4602562"/>
                <a:gd name="connsiteX0" fmla="*/ 3491423 w 3701499"/>
                <a:gd name="connsiteY0" fmla="*/ 721033 h 4575109"/>
                <a:gd name="connsiteX1" fmla="*/ 3688072 w 3701499"/>
                <a:gd name="connsiteY1" fmla="*/ 1 h 4575109"/>
                <a:gd name="connsiteX2" fmla="*/ 2983413 w 3701499"/>
                <a:gd name="connsiteY2" fmla="*/ 1556775 h 4575109"/>
                <a:gd name="connsiteX3" fmla="*/ 2155849 w 3701499"/>
                <a:gd name="connsiteY3" fmla="*/ 3187291 h 4575109"/>
                <a:gd name="connsiteX4" fmla="*/ 25485 w 3701499"/>
                <a:gd name="connsiteY4" fmla="*/ 3465872 h 4575109"/>
                <a:gd name="connsiteX5" fmla="*/ 1131635 w 3701499"/>
                <a:gd name="connsiteY5" fmla="*/ 4531033 h 4575109"/>
                <a:gd name="connsiteX6" fmla="*/ 3352130 w 3701499"/>
                <a:gd name="connsiteY6" fmla="*/ 4203291 h 4575109"/>
                <a:gd name="connsiteX7" fmla="*/ 3368517 w 3701499"/>
                <a:gd name="connsiteY7" fmla="*/ 2679291 h 4575109"/>
                <a:gd name="connsiteX8" fmla="*/ 3491423 w 3701499"/>
                <a:gd name="connsiteY8" fmla="*/ 721033 h 4575109"/>
                <a:gd name="connsiteX0" fmla="*/ 3491423 w 3706719"/>
                <a:gd name="connsiteY0" fmla="*/ 1127403 h 4579995"/>
                <a:gd name="connsiteX1" fmla="*/ 3688072 w 3706719"/>
                <a:gd name="connsiteY1" fmla="*/ 4887 h 4579995"/>
                <a:gd name="connsiteX2" fmla="*/ 2983413 w 3706719"/>
                <a:gd name="connsiteY2" fmla="*/ 1561661 h 4579995"/>
                <a:gd name="connsiteX3" fmla="*/ 2155849 w 3706719"/>
                <a:gd name="connsiteY3" fmla="*/ 3192177 h 4579995"/>
                <a:gd name="connsiteX4" fmla="*/ 25485 w 3706719"/>
                <a:gd name="connsiteY4" fmla="*/ 3470758 h 4579995"/>
                <a:gd name="connsiteX5" fmla="*/ 1131635 w 3706719"/>
                <a:gd name="connsiteY5" fmla="*/ 4535919 h 4579995"/>
                <a:gd name="connsiteX6" fmla="*/ 3352130 w 3706719"/>
                <a:gd name="connsiteY6" fmla="*/ 4208177 h 4579995"/>
                <a:gd name="connsiteX7" fmla="*/ 3368517 w 3706719"/>
                <a:gd name="connsiteY7" fmla="*/ 2684177 h 4579995"/>
                <a:gd name="connsiteX8" fmla="*/ 3491423 w 3706719"/>
                <a:gd name="connsiteY8" fmla="*/ 1127403 h 4579995"/>
                <a:gd name="connsiteX0" fmla="*/ 3494425 w 3709721"/>
                <a:gd name="connsiteY0" fmla="*/ 1127403 h 4637387"/>
                <a:gd name="connsiteX1" fmla="*/ 3691074 w 3709721"/>
                <a:gd name="connsiteY1" fmla="*/ 4887 h 4637387"/>
                <a:gd name="connsiteX2" fmla="*/ 2986415 w 3709721"/>
                <a:gd name="connsiteY2" fmla="*/ 1561661 h 4637387"/>
                <a:gd name="connsiteX3" fmla="*/ 2158851 w 3709721"/>
                <a:gd name="connsiteY3" fmla="*/ 3192177 h 4637387"/>
                <a:gd name="connsiteX4" fmla="*/ 28487 w 3709721"/>
                <a:gd name="connsiteY4" fmla="*/ 3470758 h 4637387"/>
                <a:gd name="connsiteX5" fmla="*/ 1093669 w 3709721"/>
                <a:gd name="connsiteY5" fmla="*/ 4601467 h 4637387"/>
                <a:gd name="connsiteX6" fmla="*/ 3355132 w 3709721"/>
                <a:gd name="connsiteY6" fmla="*/ 4208177 h 4637387"/>
                <a:gd name="connsiteX7" fmla="*/ 3371519 w 3709721"/>
                <a:gd name="connsiteY7" fmla="*/ 2684177 h 4637387"/>
                <a:gd name="connsiteX8" fmla="*/ 3494425 w 3709721"/>
                <a:gd name="connsiteY8" fmla="*/ 1127403 h 4637387"/>
                <a:gd name="connsiteX0" fmla="*/ 3575802 w 3791098"/>
                <a:gd name="connsiteY0" fmla="*/ 1127403 h 4769542"/>
                <a:gd name="connsiteX1" fmla="*/ 3772451 w 3791098"/>
                <a:gd name="connsiteY1" fmla="*/ 4887 h 4769542"/>
                <a:gd name="connsiteX2" fmla="*/ 3067792 w 3791098"/>
                <a:gd name="connsiteY2" fmla="*/ 1561661 h 4769542"/>
                <a:gd name="connsiteX3" fmla="*/ 2240228 w 3791098"/>
                <a:gd name="connsiteY3" fmla="*/ 3192177 h 4769542"/>
                <a:gd name="connsiteX4" fmla="*/ 109864 w 3791098"/>
                <a:gd name="connsiteY4" fmla="*/ 3470758 h 4769542"/>
                <a:gd name="connsiteX5" fmla="*/ 635275 w 3791098"/>
                <a:gd name="connsiteY5" fmla="*/ 4744342 h 4769542"/>
                <a:gd name="connsiteX6" fmla="*/ 3436509 w 3791098"/>
                <a:gd name="connsiteY6" fmla="*/ 4208177 h 4769542"/>
                <a:gd name="connsiteX7" fmla="*/ 3452896 w 3791098"/>
                <a:gd name="connsiteY7" fmla="*/ 2684177 h 4769542"/>
                <a:gd name="connsiteX8" fmla="*/ 3575802 w 3791098"/>
                <a:gd name="connsiteY8" fmla="*/ 1127403 h 4769542"/>
                <a:gd name="connsiteX0" fmla="*/ 3541448 w 3756744"/>
                <a:gd name="connsiteY0" fmla="*/ 1127403 h 4769542"/>
                <a:gd name="connsiteX1" fmla="*/ 3738097 w 3756744"/>
                <a:gd name="connsiteY1" fmla="*/ 4887 h 4769542"/>
                <a:gd name="connsiteX2" fmla="*/ 3033438 w 3756744"/>
                <a:gd name="connsiteY2" fmla="*/ 1561661 h 4769542"/>
                <a:gd name="connsiteX3" fmla="*/ 1729606 w 3756744"/>
                <a:gd name="connsiteY3" fmla="*/ 3493802 h 4769542"/>
                <a:gd name="connsiteX4" fmla="*/ 75510 w 3756744"/>
                <a:gd name="connsiteY4" fmla="*/ 3470758 h 4769542"/>
                <a:gd name="connsiteX5" fmla="*/ 600921 w 3756744"/>
                <a:gd name="connsiteY5" fmla="*/ 4744342 h 4769542"/>
                <a:gd name="connsiteX6" fmla="*/ 3402155 w 3756744"/>
                <a:gd name="connsiteY6" fmla="*/ 4208177 h 4769542"/>
                <a:gd name="connsiteX7" fmla="*/ 3418542 w 3756744"/>
                <a:gd name="connsiteY7" fmla="*/ 2684177 h 4769542"/>
                <a:gd name="connsiteX8" fmla="*/ 3541448 w 3756744"/>
                <a:gd name="connsiteY8" fmla="*/ 1127403 h 4769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56744" h="4769542">
                  <a:moveTo>
                    <a:pt x="3541448" y="1127403"/>
                  </a:moveTo>
                  <a:cubicBezTo>
                    <a:pt x="3594707" y="680855"/>
                    <a:pt x="3822765" y="-67489"/>
                    <a:pt x="3738097" y="4887"/>
                  </a:cubicBezTo>
                  <a:cubicBezTo>
                    <a:pt x="3653429" y="77263"/>
                    <a:pt x="3368187" y="980175"/>
                    <a:pt x="3033438" y="1561661"/>
                  </a:cubicBezTo>
                  <a:cubicBezTo>
                    <a:pt x="2698690" y="2143147"/>
                    <a:pt x="2222594" y="3175619"/>
                    <a:pt x="1729606" y="3493802"/>
                  </a:cubicBezTo>
                  <a:cubicBezTo>
                    <a:pt x="1236618" y="3811985"/>
                    <a:pt x="263624" y="3262335"/>
                    <a:pt x="75510" y="3470758"/>
                  </a:cubicBezTo>
                  <a:cubicBezTo>
                    <a:pt x="-112604" y="3679181"/>
                    <a:pt x="46480" y="4621439"/>
                    <a:pt x="600921" y="4744342"/>
                  </a:cubicBezTo>
                  <a:cubicBezTo>
                    <a:pt x="1155362" y="4867245"/>
                    <a:pt x="3029341" y="4516801"/>
                    <a:pt x="3402155" y="4208177"/>
                  </a:cubicBezTo>
                  <a:cubicBezTo>
                    <a:pt x="3774969" y="3899553"/>
                    <a:pt x="3395327" y="3197639"/>
                    <a:pt x="3418542" y="2684177"/>
                  </a:cubicBezTo>
                  <a:cubicBezTo>
                    <a:pt x="3441758" y="2170715"/>
                    <a:pt x="3488189" y="1573951"/>
                    <a:pt x="3541448" y="1127403"/>
                  </a:cubicBezTo>
                  <a:close/>
                </a:path>
              </a:pathLst>
            </a:cu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1803" name="Group 1802"/>
            <p:cNvGrpSpPr/>
            <p:nvPr/>
          </p:nvGrpSpPr>
          <p:grpSpPr>
            <a:xfrm>
              <a:off x="9557328" y="1825796"/>
              <a:ext cx="734693" cy="592332"/>
              <a:chOff x="3663072" y="-1085447"/>
              <a:chExt cx="734693" cy="592332"/>
            </a:xfrm>
          </p:grpSpPr>
          <p:grpSp>
            <p:nvGrpSpPr>
              <p:cNvPr id="1843" name="Group 1842"/>
              <p:cNvGrpSpPr/>
              <p:nvPr/>
            </p:nvGrpSpPr>
            <p:grpSpPr>
              <a:xfrm>
                <a:off x="3663072" y="-864607"/>
                <a:ext cx="535083" cy="371492"/>
                <a:chOff x="6578873" y="947543"/>
                <a:chExt cx="535083" cy="371492"/>
              </a:xfrm>
            </p:grpSpPr>
            <p:grpSp>
              <p:nvGrpSpPr>
                <p:cNvPr id="1934" name="Group 1933"/>
                <p:cNvGrpSpPr/>
                <p:nvPr/>
              </p:nvGrpSpPr>
              <p:grpSpPr>
                <a:xfrm>
                  <a:off x="6578873" y="947543"/>
                  <a:ext cx="535083" cy="371492"/>
                  <a:chOff x="6333327" y="791244"/>
                  <a:chExt cx="535083" cy="494368"/>
                </a:xfrm>
              </p:grpSpPr>
              <p:sp>
                <p:nvSpPr>
                  <p:cNvPr id="1937" name="Donut 1936"/>
                  <p:cNvSpPr/>
                  <p:nvPr/>
                </p:nvSpPr>
                <p:spPr>
                  <a:xfrm>
                    <a:off x="6391384" y="791244"/>
                    <a:ext cx="22926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8" name="Donut 1937"/>
                  <p:cNvSpPr/>
                  <p:nvPr/>
                </p:nvSpPr>
                <p:spPr>
                  <a:xfrm>
                    <a:off x="6591573" y="791244"/>
                    <a:ext cx="23327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9" name="Donut 1938"/>
                  <p:cNvSpPr/>
                  <p:nvPr/>
                </p:nvSpPr>
                <p:spPr>
                  <a:xfrm>
                    <a:off x="6333327" y="1000864"/>
                    <a:ext cx="284748" cy="284748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40" name="Donut 1939"/>
                  <p:cNvSpPr/>
                  <p:nvPr/>
                </p:nvSpPr>
                <p:spPr>
                  <a:xfrm>
                    <a:off x="6583662" y="1000865"/>
                    <a:ext cx="284748" cy="284747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41" name="Up-Down Arrow 1940"/>
                  <p:cNvSpPr/>
                  <p:nvPr/>
                </p:nvSpPr>
                <p:spPr>
                  <a:xfrm rot="2834384">
                    <a:off x="6694293" y="1059690"/>
                    <a:ext cx="60841" cy="161874"/>
                  </a:xfrm>
                  <a:prstGeom prst="upDownArrow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942" name="Up-Down Arrow 1941"/>
                  <p:cNvSpPr/>
                  <p:nvPr/>
                </p:nvSpPr>
                <p:spPr>
                  <a:xfrm rot="2834384">
                    <a:off x="6674838" y="839125"/>
                    <a:ext cx="60841" cy="155445"/>
                  </a:xfrm>
                  <a:prstGeom prst="upDownArrow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sp>
              <p:nvSpPr>
                <p:cNvPr id="1935" name="Up-Down Arrow 1934"/>
                <p:cNvSpPr/>
                <p:nvPr/>
              </p:nvSpPr>
              <p:spPr>
                <a:xfrm rot="2834384">
                  <a:off x="6728976" y="961212"/>
                  <a:ext cx="45719" cy="155445"/>
                </a:xfrm>
                <a:prstGeom prst="upDownArrow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936" name="Up-Down Arrow 1935"/>
                <p:cNvSpPr/>
                <p:nvPr/>
              </p:nvSpPr>
              <p:spPr>
                <a:xfrm rot="2834384">
                  <a:off x="6695406" y="1124897"/>
                  <a:ext cx="45719" cy="161874"/>
                </a:xfrm>
                <a:prstGeom prst="upDownArrow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844" name="Diamond 1843"/>
              <p:cNvSpPr/>
              <p:nvPr/>
            </p:nvSpPr>
            <p:spPr>
              <a:xfrm>
                <a:off x="3694944" y="-740411"/>
                <a:ext cx="514472" cy="103391"/>
              </a:xfrm>
              <a:prstGeom prst="diamond">
                <a:avLst/>
              </a:prstGeom>
              <a:ln>
                <a:solidFill>
                  <a:srgbClr val="0000FF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1845" name="Group 1844"/>
              <p:cNvGrpSpPr/>
              <p:nvPr/>
            </p:nvGrpSpPr>
            <p:grpSpPr>
              <a:xfrm rot="10800000" flipH="1" flipV="1">
                <a:off x="4118765" y="-1085447"/>
                <a:ext cx="279000" cy="411648"/>
                <a:chOff x="5621198" y="667529"/>
                <a:chExt cx="279000" cy="411648"/>
              </a:xfrm>
            </p:grpSpPr>
            <p:sp>
              <p:nvSpPr>
                <p:cNvPr id="1846" name="Rectangle 1845"/>
                <p:cNvSpPr/>
                <p:nvPr/>
              </p:nvSpPr>
              <p:spPr>
                <a:xfrm rot="1440000">
                  <a:off x="5690200" y="806176"/>
                  <a:ext cx="26155" cy="273001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847" name="Oval 1846"/>
                <p:cNvSpPr/>
                <p:nvPr/>
              </p:nvSpPr>
              <p:spPr>
                <a:xfrm>
                  <a:off x="5733475" y="773121"/>
                  <a:ext cx="54232" cy="54232"/>
                </a:xfrm>
                <a:prstGeom prst="ellipse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848" name="Arc 1847"/>
                <p:cNvSpPr/>
                <p:nvPr/>
              </p:nvSpPr>
              <p:spPr>
                <a:xfrm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rgbClr val="0000FF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931" name="Arc 1930"/>
                <p:cNvSpPr/>
                <p:nvPr/>
              </p:nvSpPr>
              <p:spPr>
                <a:xfrm rot="10800000">
                  <a:off x="5694176" y="729610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>
                  <a:solidFill>
                    <a:srgbClr val="0000FF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932" name="Arc 1931"/>
                <p:cNvSpPr/>
                <p:nvPr/>
              </p:nvSpPr>
              <p:spPr>
                <a:xfrm>
                  <a:off x="5692432" y="731405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>
                  <a:solidFill>
                    <a:srgbClr val="0000FF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933" name="Arc 1932"/>
                <p:cNvSpPr/>
                <p:nvPr/>
              </p:nvSpPr>
              <p:spPr>
                <a:xfrm rot="10800000"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rgbClr val="0000FF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grpSp>
          <p:nvGrpSpPr>
            <p:cNvPr id="1804" name="Group 1803"/>
            <p:cNvGrpSpPr/>
            <p:nvPr/>
          </p:nvGrpSpPr>
          <p:grpSpPr>
            <a:xfrm>
              <a:off x="9333582" y="3540613"/>
              <a:ext cx="734693" cy="592332"/>
              <a:chOff x="5197708" y="-994597"/>
              <a:chExt cx="734693" cy="592332"/>
            </a:xfrm>
          </p:grpSpPr>
          <p:grpSp>
            <p:nvGrpSpPr>
              <p:cNvPr id="1825" name="Group 1824"/>
              <p:cNvGrpSpPr/>
              <p:nvPr/>
            </p:nvGrpSpPr>
            <p:grpSpPr>
              <a:xfrm>
                <a:off x="5197708" y="-773757"/>
                <a:ext cx="535083" cy="371492"/>
                <a:chOff x="6578873" y="947543"/>
                <a:chExt cx="535083" cy="371492"/>
              </a:xfrm>
            </p:grpSpPr>
            <p:grpSp>
              <p:nvGrpSpPr>
                <p:cNvPr id="1834" name="Group 1833"/>
                <p:cNvGrpSpPr/>
                <p:nvPr/>
              </p:nvGrpSpPr>
              <p:grpSpPr>
                <a:xfrm>
                  <a:off x="6578873" y="947543"/>
                  <a:ext cx="535083" cy="371492"/>
                  <a:chOff x="6333327" y="791244"/>
                  <a:chExt cx="535083" cy="494368"/>
                </a:xfrm>
              </p:grpSpPr>
              <p:sp>
                <p:nvSpPr>
                  <p:cNvPr id="1837" name="Donut 1836"/>
                  <p:cNvSpPr/>
                  <p:nvPr/>
                </p:nvSpPr>
                <p:spPr>
                  <a:xfrm>
                    <a:off x="6391384" y="791244"/>
                    <a:ext cx="22926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8" name="Donut 1837"/>
                  <p:cNvSpPr/>
                  <p:nvPr/>
                </p:nvSpPr>
                <p:spPr>
                  <a:xfrm>
                    <a:off x="6591573" y="791244"/>
                    <a:ext cx="23327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9" name="Donut 1838"/>
                  <p:cNvSpPr/>
                  <p:nvPr/>
                </p:nvSpPr>
                <p:spPr>
                  <a:xfrm>
                    <a:off x="6333327" y="1000864"/>
                    <a:ext cx="284748" cy="284748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0" name="Donut 1839"/>
                  <p:cNvSpPr/>
                  <p:nvPr/>
                </p:nvSpPr>
                <p:spPr>
                  <a:xfrm>
                    <a:off x="6583662" y="1000865"/>
                    <a:ext cx="284748" cy="284747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1" name="Up-Down Arrow 1840"/>
                  <p:cNvSpPr/>
                  <p:nvPr/>
                </p:nvSpPr>
                <p:spPr>
                  <a:xfrm rot="2834384">
                    <a:off x="6694293" y="1059690"/>
                    <a:ext cx="60841" cy="161874"/>
                  </a:xfrm>
                  <a:prstGeom prst="upDownArrow">
                    <a:avLst/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842" name="Up-Down Arrow 1841"/>
                  <p:cNvSpPr/>
                  <p:nvPr/>
                </p:nvSpPr>
                <p:spPr>
                  <a:xfrm rot="2834384">
                    <a:off x="6674838" y="839125"/>
                    <a:ext cx="60841" cy="155445"/>
                  </a:xfrm>
                  <a:prstGeom prst="upDownArrow">
                    <a:avLst/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sp>
              <p:nvSpPr>
                <p:cNvPr id="1835" name="Up-Down Arrow 1834"/>
                <p:cNvSpPr/>
                <p:nvPr/>
              </p:nvSpPr>
              <p:spPr>
                <a:xfrm rot="2834384">
                  <a:off x="6728976" y="961212"/>
                  <a:ext cx="45719" cy="155445"/>
                </a:xfrm>
                <a:prstGeom prst="upDownArrow">
                  <a:avLst/>
                </a:prstGeom>
                <a:ln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836" name="Up-Down Arrow 1835"/>
                <p:cNvSpPr/>
                <p:nvPr/>
              </p:nvSpPr>
              <p:spPr>
                <a:xfrm rot="2834384">
                  <a:off x="6695406" y="1124897"/>
                  <a:ext cx="45719" cy="161874"/>
                </a:xfrm>
                <a:prstGeom prst="upDownArrow">
                  <a:avLst/>
                </a:prstGeom>
                <a:ln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826" name="Diamond 1825"/>
              <p:cNvSpPr/>
              <p:nvPr/>
            </p:nvSpPr>
            <p:spPr>
              <a:xfrm>
                <a:off x="5229580" y="-649561"/>
                <a:ext cx="514472" cy="103391"/>
              </a:xfrm>
              <a:prstGeom prst="diamond">
                <a:avLst/>
              </a:prstGeom>
              <a:ln>
                <a:solidFill>
                  <a:srgbClr val="008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1827" name="Group 1826"/>
              <p:cNvGrpSpPr/>
              <p:nvPr/>
            </p:nvGrpSpPr>
            <p:grpSpPr>
              <a:xfrm rot="10800000" flipH="1" flipV="1">
                <a:off x="5653401" y="-994597"/>
                <a:ext cx="279000" cy="411648"/>
                <a:chOff x="5621198" y="667529"/>
                <a:chExt cx="279000" cy="411648"/>
              </a:xfrm>
            </p:grpSpPr>
            <p:sp>
              <p:nvSpPr>
                <p:cNvPr id="1828" name="Rectangle 1827"/>
                <p:cNvSpPr/>
                <p:nvPr/>
              </p:nvSpPr>
              <p:spPr>
                <a:xfrm rot="1440000">
                  <a:off x="5690200" y="806176"/>
                  <a:ext cx="26155" cy="273001"/>
                </a:xfrm>
                <a:prstGeom prst="rect">
                  <a:avLst/>
                </a:prstGeom>
                <a:ln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829" name="Oval 1828"/>
                <p:cNvSpPr/>
                <p:nvPr/>
              </p:nvSpPr>
              <p:spPr>
                <a:xfrm>
                  <a:off x="5733475" y="773121"/>
                  <a:ext cx="54232" cy="54232"/>
                </a:xfrm>
                <a:prstGeom prst="ellipse">
                  <a:avLst/>
                </a:prstGeom>
                <a:ln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830" name="Arc 1829"/>
                <p:cNvSpPr/>
                <p:nvPr/>
              </p:nvSpPr>
              <p:spPr>
                <a:xfrm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rgbClr val="008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831" name="Arc 1830"/>
                <p:cNvSpPr/>
                <p:nvPr/>
              </p:nvSpPr>
              <p:spPr>
                <a:xfrm rot="10800000">
                  <a:off x="5694176" y="729610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>
                  <a:solidFill>
                    <a:srgbClr val="008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832" name="Arc 1831"/>
                <p:cNvSpPr/>
                <p:nvPr/>
              </p:nvSpPr>
              <p:spPr>
                <a:xfrm>
                  <a:off x="5692432" y="731405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>
                  <a:solidFill>
                    <a:srgbClr val="008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833" name="Arc 1832"/>
                <p:cNvSpPr/>
                <p:nvPr/>
              </p:nvSpPr>
              <p:spPr>
                <a:xfrm rot="10800000"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rgbClr val="008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grpSp>
          <p:nvGrpSpPr>
            <p:cNvPr id="1805" name="Group 1804"/>
            <p:cNvGrpSpPr/>
            <p:nvPr/>
          </p:nvGrpSpPr>
          <p:grpSpPr>
            <a:xfrm>
              <a:off x="11763775" y="3313787"/>
              <a:ext cx="734693" cy="592332"/>
              <a:chOff x="7049928" y="-966336"/>
              <a:chExt cx="734693" cy="592332"/>
            </a:xfrm>
          </p:grpSpPr>
          <p:grpSp>
            <p:nvGrpSpPr>
              <p:cNvPr id="1806" name="Group 1805"/>
              <p:cNvGrpSpPr/>
              <p:nvPr/>
            </p:nvGrpSpPr>
            <p:grpSpPr>
              <a:xfrm>
                <a:off x="7049928" y="-745496"/>
                <a:ext cx="535083" cy="371492"/>
                <a:chOff x="6578873" y="947543"/>
                <a:chExt cx="535083" cy="371492"/>
              </a:xfrm>
            </p:grpSpPr>
            <p:grpSp>
              <p:nvGrpSpPr>
                <p:cNvPr id="1816" name="Group 1815"/>
                <p:cNvGrpSpPr/>
                <p:nvPr/>
              </p:nvGrpSpPr>
              <p:grpSpPr>
                <a:xfrm>
                  <a:off x="6578873" y="947543"/>
                  <a:ext cx="535083" cy="371492"/>
                  <a:chOff x="6333327" y="791244"/>
                  <a:chExt cx="535083" cy="494368"/>
                </a:xfrm>
              </p:grpSpPr>
              <p:sp>
                <p:nvSpPr>
                  <p:cNvPr id="1819" name="Donut 1818"/>
                  <p:cNvSpPr/>
                  <p:nvPr/>
                </p:nvSpPr>
                <p:spPr>
                  <a:xfrm>
                    <a:off x="6391384" y="791244"/>
                    <a:ext cx="22926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0" name="Donut 1819"/>
                  <p:cNvSpPr/>
                  <p:nvPr/>
                </p:nvSpPr>
                <p:spPr>
                  <a:xfrm>
                    <a:off x="6591573" y="791244"/>
                    <a:ext cx="233272" cy="252560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1" name="Donut 1820"/>
                  <p:cNvSpPr/>
                  <p:nvPr/>
                </p:nvSpPr>
                <p:spPr>
                  <a:xfrm>
                    <a:off x="6333327" y="1000864"/>
                    <a:ext cx="284748" cy="284748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2" name="Donut 1821"/>
                  <p:cNvSpPr/>
                  <p:nvPr/>
                </p:nvSpPr>
                <p:spPr>
                  <a:xfrm>
                    <a:off x="6583662" y="1000865"/>
                    <a:ext cx="284748" cy="284747"/>
                  </a:xfrm>
                  <a:prstGeom prst="donut">
                    <a:avLst>
                      <a:gd name="adj" fmla="val 13490"/>
                    </a:avLst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3" name="Up-Down Arrow 1822"/>
                  <p:cNvSpPr/>
                  <p:nvPr/>
                </p:nvSpPr>
                <p:spPr>
                  <a:xfrm rot="2834384">
                    <a:off x="6694293" y="1059690"/>
                    <a:ext cx="60841" cy="161874"/>
                  </a:xfrm>
                  <a:prstGeom prst="upDownArrow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824" name="Up-Down Arrow 1823"/>
                  <p:cNvSpPr/>
                  <p:nvPr/>
                </p:nvSpPr>
                <p:spPr>
                  <a:xfrm rot="2834384">
                    <a:off x="6674838" y="839125"/>
                    <a:ext cx="60841" cy="155445"/>
                  </a:xfrm>
                  <a:prstGeom prst="upDownArrow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sp>
              <p:nvSpPr>
                <p:cNvPr id="1817" name="Up-Down Arrow 1816"/>
                <p:cNvSpPr/>
                <p:nvPr/>
              </p:nvSpPr>
              <p:spPr>
                <a:xfrm rot="2834384">
                  <a:off x="6728976" y="961212"/>
                  <a:ext cx="45719" cy="155445"/>
                </a:xfrm>
                <a:prstGeom prst="upDownArrow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818" name="Up-Down Arrow 1817"/>
                <p:cNvSpPr/>
                <p:nvPr/>
              </p:nvSpPr>
              <p:spPr>
                <a:xfrm rot="2834384">
                  <a:off x="6695406" y="1124897"/>
                  <a:ext cx="45719" cy="161874"/>
                </a:xfrm>
                <a:prstGeom prst="upDownArrow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807" name="Diamond 1806"/>
              <p:cNvSpPr/>
              <p:nvPr/>
            </p:nvSpPr>
            <p:spPr>
              <a:xfrm>
                <a:off x="7081800" y="-621300"/>
                <a:ext cx="514472" cy="103391"/>
              </a:xfrm>
              <a:prstGeom prst="diamond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1808" name="Group 1807"/>
              <p:cNvGrpSpPr/>
              <p:nvPr/>
            </p:nvGrpSpPr>
            <p:grpSpPr>
              <a:xfrm rot="10800000" flipH="1" flipV="1">
                <a:off x="7505621" y="-966336"/>
                <a:ext cx="279000" cy="411648"/>
                <a:chOff x="5621198" y="667529"/>
                <a:chExt cx="279000" cy="411648"/>
              </a:xfrm>
            </p:grpSpPr>
            <p:sp>
              <p:nvSpPr>
                <p:cNvPr id="1809" name="Rectangle 1808"/>
                <p:cNvSpPr/>
                <p:nvPr/>
              </p:nvSpPr>
              <p:spPr>
                <a:xfrm rot="1440000">
                  <a:off x="5690200" y="806176"/>
                  <a:ext cx="26155" cy="273001"/>
                </a:xfrm>
                <a:prstGeom prst="rect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811" name="Oval 1810"/>
                <p:cNvSpPr/>
                <p:nvPr/>
              </p:nvSpPr>
              <p:spPr>
                <a:xfrm>
                  <a:off x="5733475" y="773121"/>
                  <a:ext cx="54232" cy="54232"/>
                </a:xfrm>
                <a:prstGeom prst="ellipse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812" name="Arc 1811"/>
                <p:cNvSpPr/>
                <p:nvPr/>
              </p:nvSpPr>
              <p:spPr>
                <a:xfrm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813" name="Arc 1812"/>
                <p:cNvSpPr/>
                <p:nvPr/>
              </p:nvSpPr>
              <p:spPr>
                <a:xfrm rot="10800000">
                  <a:off x="5694176" y="729610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814" name="Arc 1813"/>
                <p:cNvSpPr/>
                <p:nvPr/>
              </p:nvSpPr>
              <p:spPr>
                <a:xfrm>
                  <a:off x="5692432" y="731405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815" name="Arc 1814"/>
                <p:cNvSpPr/>
                <p:nvPr/>
              </p:nvSpPr>
              <p:spPr>
                <a:xfrm rot="10800000">
                  <a:off x="5621198" y="667529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>
                  <a:solidFill>
                    <a:srgbClr val="FF0000"/>
                  </a:solidFill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</p:grpSp>
      </p:grpSp>
      <p:grpSp>
        <p:nvGrpSpPr>
          <p:cNvPr id="2415" name="Group 2414"/>
          <p:cNvGrpSpPr/>
          <p:nvPr/>
        </p:nvGrpSpPr>
        <p:grpSpPr>
          <a:xfrm>
            <a:off x="12379738" y="-19262"/>
            <a:ext cx="6390861" cy="6834779"/>
            <a:chOff x="14732000" y="5854"/>
            <a:chExt cx="6528529" cy="6834779"/>
          </a:xfrm>
        </p:grpSpPr>
        <p:sp>
          <p:nvSpPr>
            <p:cNvPr id="2416" name="Cloud 2415"/>
            <p:cNvSpPr/>
            <p:nvPr/>
          </p:nvSpPr>
          <p:spPr>
            <a:xfrm rot="19485914">
              <a:off x="16614353" y="3842080"/>
              <a:ext cx="4646176" cy="2938472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3200" dirty="0" smtClean="0"/>
                <a:t>Region </a:t>
              </a:r>
            </a:p>
            <a:p>
              <a:r>
                <a:rPr lang="en-US" sz="3200" dirty="0" smtClean="0"/>
                <a:t>of interest</a:t>
              </a:r>
              <a:endParaRPr lang="en-US" sz="3200" dirty="0"/>
            </a:p>
          </p:txBody>
        </p:sp>
        <p:grpSp>
          <p:nvGrpSpPr>
            <p:cNvPr id="2417" name="Group 2416"/>
            <p:cNvGrpSpPr/>
            <p:nvPr/>
          </p:nvGrpSpPr>
          <p:grpSpPr>
            <a:xfrm>
              <a:off x="14732000" y="5854"/>
              <a:ext cx="6045200" cy="6834779"/>
              <a:chOff x="14732000" y="5854"/>
              <a:chExt cx="6045200" cy="6834779"/>
            </a:xfrm>
          </p:grpSpPr>
          <p:pic>
            <p:nvPicPr>
              <p:cNvPr id="2418" name="Picture 241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9934330" y="822768"/>
                <a:ext cx="571138" cy="571138"/>
              </a:xfrm>
              <a:prstGeom prst="rect">
                <a:avLst/>
              </a:prstGeom>
            </p:spPr>
          </p:pic>
          <p:grpSp>
            <p:nvGrpSpPr>
              <p:cNvPr id="2419" name="Group 2418"/>
              <p:cNvGrpSpPr/>
              <p:nvPr/>
            </p:nvGrpSpPr>
            <p:grpSpPr>
              <a:xfrm>
                <a:off x="15945356" y="3692099"/>
                <a:ext cx="252959" cy="278256"/>
                <a:chOff x="4278189" y="3695700"/>
                <a:chExt cx="480587" cy="528648"/>
              </a:xfrm>
            </p:grpSpPr>
            <p:sp>
              <p:nvSpPr>
                <p:cNvPr id="2986" name="Rectangle 2985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87" name="Rectangle 2986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88" name="Rectangle 2987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89" name="Oval 2988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90" name="Arc 2989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91" name="Arc 2990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92" name="Arc 2991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93" name="Arc 2992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20" name="Group 2419"/>
              <p:cNvGrpSpPr/>
              <p:nvPr/>
            </p:nvGrpSpPr>
            <p:grpSpPr>
              <a:xfrm>
                <a:off x="19434171" y="5273272"/>
                <a:ext cx="252959" cy="278256"/>
                <a:chOff x="4278189" y="3695700"/>
                <a:chExt cx="480587" cy="528648"/>
              </a:xfrm>
            </p:grpSpPr>
            <p:sp>
              <p:nvSpPr>
                <p:cNvPr id="2978" name="Rectangle 2977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79" name="Rectangle 2978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80" name="Rectangle 2979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81" name="Oval 2980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82" name="Arc 2981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83" name="Arc 2982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84" name="Arc 2983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85" name="Arc 2984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21" name="Group 2420"/>
              <p:cNvGrpSpPr/>
              <p:nvPr/>
            </p:nvGrpSpPr>
            <p:grpSpPr>
              <a:xfrm>
                <a:off x="20001795" y="5748055"/>
                <a:ext cx="252959" cy="278256"/>
                <a:chOff x="4278189" y="3695700"/>
                <a:chExt cx="480587" cy="528648"/>
              </a:xfrm>
            </p:grpSpPr>
            <p:sp>
              <p:nvSpPr>
                <p:cNvPr id="2970" name="Rectangle 2969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71" name="Rectangle 2970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72" name="Rectangle 2971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73" name="Oval 2972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74" name="Arc 2973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75" name="Arc 2974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76" name="Arc 2975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77" name="Arc 2976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22" name="Group 2421"/>
              <p:cNvGrpSpPr/>
              <p:nvPr/>
            </p:nvGrpSpPr>
            <p:grpSpPr>
              <a:xfrm>
                <a:off x="18199780" y="2778274"/>
                <a:ext cx="252959" cy="278256"/>
                <a:chOff x="4278189" y="3695700"/>
                <a:chExt cx="480587" cy="528648"/>
              </a:xfrm>
            </p:grpSpPr>
            <p:sp>
              <p:nvSpPr>
                <p:cNvPr id="2962" name="Rectangle 2961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63" name="Rectangle 2962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64" name="Rectangle 2963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65" name="Oval 2964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66" name="Arc 2965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67" name="Arc 2966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68" name="Arc 2967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69" name="Arc 2968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23" name="Group 2422"/>
              <p:cNvGrpSpPr/>
              <p:nvPr/>
            </p:nvGrpSpPr>
            <p:grpSpPr>
              <a:xfrm>
                <a:off x="17004896" y="2533013"/>
                <a:ext cx="252959" cy="278256"/>
                <a:chOff x="4278189" y="3695700"/>
                <a:chExt cx="480587" cy="528648"/>
              </a:xfrm>
            </p:grpSpPr>
            <p:sp>
              <p:nvSpPr>
                <p:cNvPr id="2954" name="Rectangle 2953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55" name="Rectangle 2954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56" name="Rectangle 2955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57" name="Oval 2956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58" name="Arc 2957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59" name="Arc 2958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60" name="Arc 2959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61" name="Arc 2960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24" name="Group 2423"/>
              <p:cNvGrpSpPr/>
              <p:nvPr/>
            </p:nvGrpSpPr>
            <p:grpSpPr>
              <a:xfrm>
                <a:off x="20197201" y="4185901"/>
                <a:ext cx="252959" cy="278256"/>
                <a:chOff x="4278189" y="3695700"/>
                <a:chExt cx="480587" cy="528648"/>
              </a:xfrm>
            </p:grpSpPr>
            <p:sp>
              <p:nvSpPr>
                <p:cNvPr id="2946" name="Rectangle 2945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47" name="Rectangle 2946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48" name="Rectangle 2947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49" name="Oval 2948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50" name="Arc 2949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51" name="Arc 2950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52" name="Arc 2951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53" name="Arc 2952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25" name="Group 2424"/>
              <p:cNvGrpSpPr/>
              <p:nvPr/>
            </p:nvGrpSpPr>
            <p:grpSpPr>
              <a:xfrm>
                <a:off x="17166533" y="4744436"/>
                <a:ext cx="252959" cy="278256"/>
                <a:chOff x="4278189" y="3695700"/>
                <a:chExt cx="480587" cy="528648"/>
              </a:xfrm>
            </p:grpSpPr>
            <p:sp>
              <p:nvSpPr>
                <p:cNvPr id="2938" name="Rectangle 2937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39" name="Rectangle 2938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40" name="Rectangle 2939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41" name="Oval 2940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42" name="Arc 2941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43" name="Arc 2942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44" name="Arc 2943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45" name="Arc 2944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26" name="Group 2425"/>
              <p:cNvGrpSpPr/>
              <p:nvPr/>
            </p:nvGrpSpPr>
            <p:grpSpPr>
              <a:xfrm>
                <a:off x="19521208" y="2406871"/>
                <a:ext cx="252959" cy="278256"/>
                <a:chOff x="4278189" y="3695700"/>
                <a:chExt cx="480587" cy="528648"/>
              </a:xfrm>
            </p:grpSpPr>
            <p:sp>
              <p:nvSpPr>
                <p:cNvPr id="2930" name="Rectangle 2929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31" name="Rectangle 2930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32" name="Rectangle 2931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33" name="Oval 2932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34" name="Arc 2933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35" name="Arc 2934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36" name="Arc 2935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37" name="Arc 2936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27" name="Group 2426"/>
              <p:cNvGrpSpPr/>
              <p:nvPr/>
            </p:nvGrpSpPr>
            <p:grpSpPr>
              <a:xfrm>
                <a:off x="18198964" y="1157612"/>
                <a:ext cx="252959" cy="278256"/>
                <a:chOff x="4278189" y="3695700"/>
                <a:chExt cx="480587" cy="528648"/>
              </a:xfrm>
            </p:grpSpPr>
            <p:sp>
              <p:nvSpPr>
                <p:cNvPr id="2922" name="Rectangle 2921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23" name="Rectangle 2922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24" name="Rectangle 2923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25" name="Oval 2924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26" name="Arc 2925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27" name="Arc 2926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28" name="Arc 2927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29" name="Arc 2928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28" name="Group 2427"/>
              <p:cNvGrpSpPr/>
              <p:nvPr/>
            </p:nvGrpSpPr>
            <p:grpSpPr>
              <a:xfrm>
                <a:off x="16411861" y="4843550"/>
                <a:ext cx="252959" cy="278256"/>
                <a:chOff x="4278189" y="3695700"/>
                <a:chExt cx="480587" cy="528648"/>
              </a:xfrm>
            </p:grpSpPr>
            <p:sp>
              <p:nvSpPr>
                <p:cNvPr id="2914" name="Rectangle 2913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15" name="Rectangle 2914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16" name="Rectangle 2915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17" name="Oval 2916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18" name="Arc 2917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19" name="Arc 2918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20" name="Arc 2919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21" name="Arc 2920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29" name="Group 2428"/>
              <p:cNvGrpSpPr/>
              <p:nvPr/>
            </p:nvGrpSpPr>
            <p:grpSpPr>
              <a:xfrm>
                <a:off x="18063511" y="4815627"/>
                <a:ext cx="252959" cy="278256"/>
                <a:chOff x="4278189" y="3695700"/>
                <a:chExt cx="480587" cy="528648"/>
              </a:xfrm>
            </p:grpSpPr>
            <p:sp>
              <p:nvSpPr>
                <p:cNvPr id="2906" name="Rectangle 2905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07" name="Rectangle 2906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08" name="Rectangle 2907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09" name="Oval 2908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10" name="Arc 2909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11" name="Arc 2910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12" name="Arc 2911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13" name="Arc 2912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30" name="Group 2429"/>
              <p:cNvGrpSpPr/>
              <p:nvPr/>
            </p:nvGrpSpPr>
            <p:grpSpPr>
              <a:xfrm>
                <a:off x="17022016" y="3953803"/>
                <a:ext cx="252959" cy="278256"/>
                <a:chOff x="4278189" y="3695700"/>
                <a:chExt cx="480587" cy="528648"/>
              </a:xfrm>
            </p:grpSpPr>
            <p:sp>
              <p:nvSpPr>
                <p:cNvPr id="2898" name="Rectangle 2897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99" name="Rectangle 2898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00" name="Rectangle 2899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01" name="Oval 2900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02" name="Arc 2901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03" name="Arc 2902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04" name="Arc 2903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05" name="Arc 2904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31" name="Group 2430"/>
              <p:cNvGrpSpPr/>
              <p:nvPr/>
            </p:nvGrpSpPr>
            <p:grpSpPr>
              <a:xfrm>
                <a:off x="17027749" y="6066861"/>
                <a:ext cx="252959" cy="278256"/>
                <a:chOff x="4278189" y="3695700"/>
                <a:chExt cx="480587" cy="528648"/>
              </a:xfrm>
            </p:grpSpPr>
            <p:sp>
              <p:nvSpPr>
                <p:cNvPr id="2890" name="Rectangle 2889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91" name="Rectangle 2890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92" name="Rectangle 2891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93" name="Oval 2892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94" name="Arc 2893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95" name="Arc 2894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96" name="Arc 2895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97" name="Arc 2896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32" name="Group 2431"/>
              <p:cNvGrpSpPr/>
              <p:nvPr/>
            </p:nvGrpSpPr>
            <p:grpSpPr>
              <a:xfrm>
                <a:off x="19538328" y="3827661"/>
                <a:ext cx="252959" cy="278256"/>
                <a:chOff x="4278189" y="3695700"/>
                <a:chExt cx="480587" cy="528648"/>
              </a:xfrm>
            </p:grpSpPr>
            <p:sp>
              <p:nvSpPr>
                <p:cNvPr id="2882" name="Rectangle 2881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83" name="Rectangle 2882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84" name="Rectangle 2883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85" name="Oval 2884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86" name="Arc 2885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87" name="Arc 2886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88" name="Arc 2887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89" name="Arc 2888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33" name="Group 2432"/>
              <p:cNvGrpSpPr/>
              <p:nvPr/>
            </p:nvGrpSpPr>
            <p:grpSpPr>
              <a:xfrm>
                <a:off x="16027106" y="2745597"/>
                <a:ext cx="252959" cy="278256"/>
                <a:chOff x="4278189" y="3695700"/>
                <a:chExt cx="480587" cy="528648"/>
              </a:xfrm>
            </p:grpSpPr>
            <p:sp>
              <p:nvSpPr>
                <p:cNvPr id="2874" name="Rectangle 2873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75" name="Rectangle 2874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76" name="Rectangle 2875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77" name="Oval 2876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78" name="Arc 2877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79" name="Arc 2878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80" name="Arc 2879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81" name="Arc 2880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34" name="Group 2433"/>
              <p:cNvGrpSpPr/>
              <p:nvPr/>
            </p:nvGrpSpPr>
            <p:grpSpPr>
              <a:xfrm>
                <a:off x="14985611" y="1883773"/>
                <a:ext cx="252959" cy="278256"/>
                <a:chOff x="4278189" y="3695700"/>
                <a:chExt cx="480587" cy="528648"/>
              </a:xfrm>
            </p:grpSpPr>
            <p:sp>
              <p:nvSpPr>
                <p:cNvPr id="2866" name="Rectangle 2865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67" name="Rectangle 2866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68" name="Rectangle 2867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69" name="Oval 2868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70" name="Arc 2869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71" name="Arc 2870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72" name="Arc 2871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73" name="Arc 2872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35" name="Group 2434"/>
              <p:cNvGrpSpPr/>
              <p:nvPr/>
            </p:nvGrpSpPr>
            <p:grpSpPr>
              <a:xfrm>
                <a:off x="18177916" y="3536661"/>
                <a:ext cx="252959" cy="278256"/>
                <a:chOff x="4278189" y="3695700"/>
                <a:chExt cx="480587" cy="528648"/>
              </a:xfrm>
            </p:grpSpPr>
            <p:sp>
              <p:nvSpPr>
                <p:cNvPr id="2858" name="Rectangle 2857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59" name="Rectangle 2858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60" name="Rectangle 2859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61" name="Oval 2860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62" name="Arc 2861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63" name="Arc 2862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64" name="Arc 2863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65" name="Arc 2864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36" name="Group 2435"/>
              <p:cNvGrpSpPr/>
              <p:nvPr/>
            </p:nvGrpSpPr>
            <p:grpSpPr>
              <a:xfrm>
                <a:off x="17501923" y="1757631"/>
                <a:ext cx="252959" cy="278256"/>
                <a:chOff x="4278189" y="3695700"/>
                <a:chExt cx="480587" cy="528648"/>
              </a:xfrm>
            </p:grpSpPr>
            <p:sp>
              <p:nvSpPr>
                <p:cNvPr id="2850" name="Rectangle 2849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51" name="Rectangle 2850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52" name="Rectangle 2851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53" name="Oval 2852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54" name="Arc 2853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55" name="Arc 2854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56" name="Arc 2855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57" name="Arc 2856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37" name="Group 2436"/>
              <p:cNvGrpSpPr/>
              <p:nvPr/>
            </p:nvGrpSpPr>
            <p:grpSpPr>
              <a:xfrm>
                <a:off x="15869038" y="891474"/>
                <a:ext cx="252959" cy="278256"/>
                <a:chOff x="4278189" y="3695700"/>
                <a:chExt cx="480587" cy="528648"/>
              </a:xfrm>
            </p:grpSpPr>
            <p:sp>
              <p:nvSpPr>
                <p:cNvPr id="2842" name="Rectangle 2841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43" name="Rectangle 2842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44" name="Rectangle 2843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45" name="Oval 2844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46" name="Arc 2845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47" name="Arc 2846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48" name="Arc 2847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49" name="Arc 2848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38" name="Group 2437"/>
              <p:cNvGrpSpPr/>
              <p:nvPr/>
            </p:nvGrpSpPr>
            <p:grpSpPr>
              <a:xfrm>
                <a:off x="15002731" y="3304563"/>
                <a:ext cx="252959" cy="278256"/>
                <a:chOff x="4278189" y="3695700"/>
                <a:chExt cx="480587" cy="528648"/>
              </a:xfrm>
            </p:grpSpPr>
            <p:sp>
              <p:nvSpPr>
                <p:cNvPr id="2834" name="Rectangle 2833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35" name="Rectangle 2834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36" name="Rectangle 2835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37" name="Oval 2836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38" name="Arc 2837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39" name="Arc 2838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40" name="Arc 2839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41" name="Arc 2840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39" name="Group 2438"/>
              <p:cNvGrpSpPr/>
              <p:nvPr/>
            </p:nvGrpSpPr>
            <p:grpSpPr>
              <a:xfrm>
                <a:off x="17519043" y="3178421"/>
                <a:ext cx="252959" cy="278256"/>
                <a:chOff x="4278189" y="3695700"/>
                <a:chExt cx="480587" cy="528648"/>
              </a:xfrm>
            </p:grpSpPr>
            <p:sp>
              <p:nvSpPr>
                <p:cNvPr id="2826" name="Rectangle 2825"/>
                <p:cNvSpPr/>
                <p:nvPr/>
              </p:nvSpPr>
              <p:spPr>
                <a:xfrm>
                  <a:off x="4278189" y="4099581"/>
                  <a:ext cx="374893" cy="1247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27" name="Rectangle 2826"/>
                <p:cNvSpPr/>
                <p:nvPr/>
              </p:nvSpPr>
              <p:spPr>
                <a:xfrm>
                  <a:off x="4430762" y="4036045"/>
                  <a:ext cx="161291" cy="5410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28" name="Rectangle 2827"/>
                <p:cNvSpPr/>
                <p:nvPr/>
              </p:nvSpPr>
              <p:spPr>
                <a:xfrm>
                  <a:off x="4605130" y="3825205"/>
                  <a:ext cx="26155" cy="27300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29" name="Oval 2828"/>
                <p:cNvSpPr/>
                <p:nvPr/>
              </p:nvSpPr>
              <p:spPr>
                <a:xfrm>
                  <a:off x="4592053" y="3801292"/>
                  <a:ext cx="54232" cy="542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30" name="Arc 2829"/>
                <p:cNvSpPr/>
                <p:nvPr/>
              </p:nvSpPr>
              <p:spPr>
                <a:xfrm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31" name="Arc 2830"/>
                <p:cNvSpPr/>
                <p:nvPr/>
              </p:nvSpPr>
              <p:spPr>
                <a:xfrm rot="10800000">
                  <a:off x="4552754" y="3757781"/>
                  <a:ext cx="139803" cy="139624"/>
                </a:xfrm>
                <a:prstGeom prst="arc">
                  <a:avLst>
                    <a:gd name="adj1" fmla="val 18642763"/>
                    <a:gd name="adj2" fmla="val 318399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32" name="Arc 2831"/>
                <p:cNvSpPr/>
                <p:nvPr/>
              </p:nvSpPr>
              <p:spPr>
                <a:xfrm>
                  <a:off x="4551010" y="3759576"/>
                  <a:ext cx="139803" cy="137829"/>
                </a:xfrm>
                <a:prstGeom prst="arc">
                  <a:avLst>
                    <a:gd name="adj1" fmla="val 18136918"/>
                    <a:gd name="adj2" fmla="val 3322367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833" name="Arc 2832"/>
                <p:cNvSpPr/>
                <p:nvPr/>
              </p:nvSpPr>
              <p:spPr>
                <a:xfrm rot="10800000">
                  <a:off x="4479776" y="3695700"/>
                  <a:ext cx="279000" cy="257175"/>
                </a:xfrm>
                <a:prstGeom prst="arc">
                  <a:avLst>
                    <a:gd name="adj1" fmla="val 18642763"/>
                    <a:gd name="adj2" fmla="val 3194614"/>
                  </a:avLst>
                </a:prstGeom>
                <a:ln w="28575" cmpd="sng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2440" name="Frame 2439"/>
              <p:cNvSpPr/>
              <p:nvPr/>
            </p:nvSpPr>
            <p:spPr>
              <a:xfrm>
                <a:off x="14732000" y="5854"/>
                <a:ext cx="6045200" cy="6834779"/>
              </a:xfrm>
              <a:prstGeom prst="frame">
                <a:avLst>
                  <a:gd name="adj1" fmla="val 1637"/>
                </a:avLst>
              </a:prstGeom>
              <a:solidFill>
                <a:schemeClr val="tx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41" name="Freeform 2440"/>
              <p:cNvSpPr/>
              <p:nvPr/>
            </p:nvSpPr>
            <p:spPr>
              <a:xfrm>
                <a:off x="15008553" y="1248279"/>
                <a:ext cx="5018685" cy="2240447"/>
              </a:xfrm>
              <a:custGeom>
                <a:avLst/>
                <a:gdLst>
                  <a:gd name="connsiteX0" fmla="*/ 5320095 w 5320095"/>
                  <a:gd name="connsiteY0" fmla="*/ 561070 h 2975662"/>
                  <a:gd name="connsiteX1" fmla="*/ 2485072 w 5320095"/>
                  <a:gd name="connsiteY1" fmla="*/ 53070 h 2975662"/>
                  <a:gd name="connsiteX2" fmla="*/ 133478 w 5320095"/>
                  <a:gd name="connsiteY2" fmla="*/ 1781909 h 2975662"/>
                  <a:gd name="connsiteX3" fmla="*/ 412064 w 5320095"/>
                  <a:gd name="connsiteY3" fmla="*/ 2625844 h 2975662"/>
                  <a:gd name="connsiteX4" fmla="*/ 1419890 w 5320095"/>
                  <a:gd name="connsiteY4" fmla="*/ 2945393 h 2975662"/>
                  <a:gd name="connsiteX5" fmla="*/ 1526408 w 5320095"/>
                  <a:gd name="connsiteY5" fmla="*/ 1929393 h 2975662"/>
                  <a:gd name="connsiteX6" fmla="*/ 2493266 w 5320095"/>
                  <a:gd name="connsiteY6" fmla="*/ 1757328 h 2975662"/>
                  <a:gd name="connsiteX7" fmla="*/ 5320095 w 5320095"/>
                  <a:gd name="connsiteY7" fmla="*/ 561070 h 2975662"/>
                  <a:gd name="connsiteX0" fmla="*/ 5311260 w 5311260"/>
                  <a:gd name="connsiteY0" fmla="*/ 561070 h 2649230"/>
                  <a:gd name="connsiteX1" fmla="*/ 2476237 w 5311260"/>
                  <a:gd name="connsiteY1" fmla="*/ 53070 h 2649230"/>
                  <a:gd name="connsiteX2" fmla="*/ 124643 w 5311260"/>
                  <a:gd name="connsiteY2" fmla="*/ 1781909 h 2649230"/>
                  <a:gd name="connsiteX3" fmla="*/ 403229 w 5311260"/>
                  <a:gd name="connsiteY3" fmla="*/ 2625844 h 2649230"/>
                  <a:gd name="connsiteX4" fmla="*/ 1075113 w 5311260"/>
                  <a:gd name="connsiteY4" fmla="*/ 2371844 h 2649230"/>
                  <a:gd name="connsiteX5" fmla="*/ 1517573 w 5311260"/>
                  <a:gd name="connsiteY5" fmla="*/ 1929393 h 2649230"/>
                  <a:gd name="connsiteX6" fmla="*/ 2484431 w 5311260"/>
                  <a:gd name="connsiteY6" fmla="*/ 1757328 h 2649230"/>
                  <a:gd name="connsiteX7" fmla="*/ 5311260 w 5311260"/>
                  <a:gd name="connsiteY7" fmla="*/ 561070 h 2649230"/>
                  <a:gd name="connsiteX0" fmla="*/ 5311260 w 5311260"/>
                  <a:gd name="connsiteY0" fmla="*/ 553259 h 2641419"/>
                  <a:gd name="connsiteX1" fmla="*/ 2476237 w 5311260"/>
                  <a:gd name="connsiteY1" fmla="*/ 45259 h 2641419"/>
                  <a:gd name="connsiteX2" fmla="*/ 124643 w 5311260"/>
                  <a:gd name="connsiteY2" fmla="*/ 1774098 h 2641419"/>
                  <a:gd name="connsiteX3" fmla="*/ 403229 w 5311260"/>
                  <a:gd name="connsiteY3" fmla="*/ 2618033 h 2641419"/>
                  <a:gd name="connsiteX4" fmla="*/ 1075113 w 5311260"/>
                  <a:gd name="connsiteY4" fmla="*/ 2364033 h 2641419"/>
                  <a:gd name="connsiteX5" fmla="*/ 1517573 w 5311260"/>
                  <a:gd name="connsiteY5" fmla="*/ 1921582 h 2641419"/>
                  <a:gd name="connsiteX6" fmla="*/ 2484431 w 5311260"/>
                  <a:gd name="connsiteY6" fmla="*/ 1749517 h 2641419"/>
                  <a:gd name="connsiteX7" fmla="*/ 5311260 w 5311260"/>
                  <a:gd name="connsiteY7" fmla="*/ 553259 h 2641419"/>
                  <a:gd name="connsiteX0" fmla="*/ 5311260 w 5331157"/>
                  <a:gd name="connsiteY0" fmla="*/ 566665 h 2654825"/>
                  <a:gd name="connsiteX1" fmla="*/ 2476237 w 5331157"/>
                  <a:gd name="connsiteY1" fmla="*/ 58665 h 2654825"/>
                  <a:gd name="connsiteX2" fmla="*/ 124643 w 5331157"/>
                  <a:gd name="connsiteY2" fmla="*/ 1787504 h 2654825"/>
                  <a:gd name="connsiteX3" fmla="*/ 403229 w 5331157"/>
                  <a:gd name="connsiteY3" fmla="*/ 2631439 h 2654825"/>
                  <a:gd name="connsiteX4" fmla="*/ 1075113 w 5331157"/>
                  <a:gd name="connsiteY4" fmla="*/ 2377439 h 2654825"/>
                  <a:gd name="connsiteX5" fmla="*/ 1517573 w 5331157"/>
                  <a:gd name="connsiteY5" fmla="*/ 1934988 h 2654825"/>
                  <a:gd name="connsiteX6" fmla="*/ 3627474 w 5331157"/>
                  <a:gd name="connsiteY6" fmla="*/ 2143923 h 2654825"/>
                  <a:gd name="connsiteX7" fmla="*/ 5311260 w 5331157"/>
                  <a:gd name="connsiteY7" fmla="*/ 566665 h 2654825"/>
                  <a:gd name="connsiteX0" fmla="*/ 5311260 w 5329115"/>
                  <a:gd name="connsiteY0" fmla="*/ 566665 h 2662196"/>
                  <a:gd name="connsiteX1" fmla="*/ 2476237 w 5329115"/>
                  <a:gd name="connsiteY1" fmla="*/ 58665 h 2662196"/>
                  <a:gd name="connsiteX2" fmla="*/ 124643 w 5329115"/>
                  <a:gd name="connsiteY2" fmla="*/ 1787504 h 2662196"/>
                  <a:gd name="connsiteX3" fmla="*/ 403229 w 5329115"/>
                  <a:gd name="connsiteY3" fmla="*/ 2631439 h 2662196"/>
                  <a:gd name="connsiteX4" fmla="*/ 1075113 w 5329115"/>
                  <a:gd name="connsiteY4" fmla="*/ 2377439 h 2662196"/>
                  <a:gd name="connsiteX5" fmla="*/ 2501860 w 5329115"/>
                  <a:gd name="connsiteY5" fmla="*/ 1426988 h 2662196"/>
                  <a:gd name="connsiteX6" fmla="*/ 3627474 w 5329115"/>
                  <a:gd name="connsiteY6" fmla="*/ 2143923 h 2662196"/>
                  <a:gd name="connsiteX7" fmla="*/ 5311260 w 5329115"/>
                  <a:gd name="connsiteY7" fmla="*/ 566665 h 2662196"/>
                  <a:gd name="connsiteX0" fmla="*/ 5320024 w 5337879"/>
                  <a:gd name="connsiteY0" fmla="*/ 566665 h 2645454"/>
                  <a:gd name="connsiteX1" fmla="*/ 2485001 w 5337879"/>
                  <a:gd name="connsiteY1" fmla="*/ 58665 h 2645454"/>
                  <a:gd name="connsiteX2" fmla="*/ 133407 w 5337879"/>
                  <a:gd name="connsiteY2" fmla="*/ 1787504 h 2645454"/>
                  <a:gd name="connsiteX3" fmla="*/ 411993 w 5337879"/>
                  <a:gd name="connsiteY3" fmla="*/ 2631439 h 2645454"/>
                  <a:gd name="connsiteX4" fmla="*/ 1417265 w 5337879"/>
                  <a:gd name="connsiteY4" fmla="*/ 2250439 h 2645454"/>
                  <a:gd name="connsiteX5" fmla="*/ 2510624 w 5337879"/>
                  <a:gd name="connsiteY5" fmla="*/ 1426988 h 2645454"/>
                  <a:gd name="connsiteX6" fmla="*/ 3636238 w 5337879"/>
                  <a:gd name="connsiteY6" fmla="*/ 2143923 h 2645454"/>
                  <a:gd name="connsiteX7" fmla="*/ 5320024 w 5337879"/>
                  <a:gd name="connsiteY7" fmla="*/ 566665 h 2645454"/>
                  <a:gd name="connsiteX0" fmla="*/ 5281833 w 5299688"/>
                  <a:gd name="connsiteY0" fmla="*/ 566665 h 2414089"/>
                  <a:gd name="connsiteX1" fmla="*/ 2446810 w 5299688"/>
                  <a:gd name="connsiteY1" fmla="*/ 58665 h 2414089"/>
                  <a:gd name="connsiteX2" fmla="*/ 95216 w 5299688"/>
                  <a:gd name="connsiteY2" fmla="*/ 1787504 h 2414089"/>
                  <a:gd name="connsiteX3" fmla="*/ 548434 w 5299688"/>
                  <a:gd name="connsiteY3" fmla="*/ 2377439 h 2414089"/>
                  <a:gd name="connsiteX4" fmla="*/ 1379074 w 5299688"/>
                  <a:gd name="connsiteY4" fmla="*/ 2250439 h 2414089"/>
                  <a:gd name="connsiteX5" fmla="*/ 2472433 w 5299688"/>
                  <a:gd name="connsiteY5" fmla="*/ 1426988 h 2414089"/>
                  <a:gd name="connsiteX6" fmla="*/ 3598047 w 5299688"/>
                  <a:gd name="connsiteY6" fmla="*/ 2143923 h 2414089"/>
                  <a:gd name="connsiteX7" fmla="*/ 5281833 w 5299688"/>
                  <a:gd name="connsiteY7" fmla="*/ 566665 h 2414089"/>
                  <a:gd name="connsiteX0" fmla="*/ 5035742 w 5053597"/>
                  <a:gd name="connsiteY0" fmla="*/ 545023 h 2418290"/>
                  <a:gd name="connsiteX1" fmla="*/ 2200719 w 5053597"/>
                  <a:gd name="connsiteY1" fmla="*/ 37023 h 2418290"/>
                  <a:gd name="connsiteX2" fmla="*/ 134886 w 5053597"/>
                  <a:gd name="connsiteY2" fmla="*/ 1416612 h 2418290"/>
                  <a:gd name="connsiteX3" fmla="*/ 302343 w 5053597"/>
                  <a:gd name="connsiteY3" fmla="*/ 2355797 h 2418290"/>
                  <a:gd name="connsiteX4" fmla="*/ 1132983 w 5053597"/>
                  <a:gd name="connsiteY4" fmla="*/ 2228797 h 2418290"/>
                  <a:gd name="connsiteX5" fmla="*/ 2226342 w 5053597"/>
                  <a:gd name="connsiteY5" fmla="*/ 1405346 h 2418290"/>
                  <a:gd name="connsiteX6" fmla="*/ 3351956 w 5053597"/>
                  <a:gd name="connsiteY6" fmla="*/ 2122281 h 2418290"/>
                  <a:gd name="connsiteX7" fmla="*/ 5035742 w 5053597"/>
                  <a:gd name="connsiteY7" fmla="*/ 545023 h 2418290"/>
                  <a:gd name="connsiteX0" fmla="*/ 5035742 w 5053807"/>
                  <a:gd name="connsiteY0" fmla="*/ 545023 h 2421177"/>
                  <a:gd name="connsiteX1" fmla="*/ 2200719 w 5053807"/>
                  <a:gd name="connsiteY1" fmla="*/ 37023 h 2421177"/>
                  <a:gd name="connsiteX2" fmla="*/ 134886 w 5053807"/>
                  <a:gd name="connsiteY2" fmla="*/ 1416612 h 2421177"/>
                  <a:gd name="connsiteX3" fmla="*/ 302343 w 5053807"/>
                  <a:gd name="connsiteY3" fmla="*/ 2355797 h 2421177"/>
                  <a:gd name="connsiteX4" fmla="*/ 1132983 w 5053807"/>
                  <a:gd name="connsiteY4" fmla="*/ 2228797 h 2421177"/>
                  <a:gd name="connsiteX5" fmla="*/ 2115213 w 5053807"/>
                  <a:gd name="connsiteY5" fmla="*/ 1325971 h 2421177"/>
                  <a:gd name="connsiteX6" fmla="*/ 3351956 w 5053807"/>
                  <a:gd name="connsiteY6" fmla="*/ 2122281 h 2421177"/>
                  <a:gd name="connsiteX7" fmla="*/ 5035742 w 5053807"/>
                  <a:gd name="connsiteY7" fmla="*/ 545023 h 2421177"/>
                  <a:gd name="connsiteX0" fmla="*/ 5035742 w 5053807"/>
                  <a:gd name="connsiteY0" fmla="*/ 545023 h 2421177"/>
                  <a:gd name="connsiteX1" fmla="*/ 2200719 w 5053807"/>
                  <a:gd name="connsiteY1" fmla="*/ 37023 h 2421177"/>
                  <a:gd name="connsiteX2" fmla="*/ 134886 w 5053807"/>
                  <a:gd name="connsiteY2" fmla="*/ 1416612 h 2421177"/>
                  <a:gd name="connsiteX3" fmla="*/ 302343 w 5053807"/>
                  <a:gd name="connsiteY3" fmla="*/ 2355797 h 2421177"/>
                  <a:gd name="connsiteX4" fmla="*/ 1132983 w 5053807"/>
                  <a:gd name="connsiteY4" fmla="*/ 2228797 h 2421177"/>
                  <a:gd name="connsiteX5" fmla="*/ 2115213 w 5053807"/>
                  <a:gd name="connsiteY5" fmla="*/ 1325971 h 2421177"/>
                  <a:gd name="connsiteX6" fmla="*/ 3351956 w 5053807"/>
                  <a:gd name="connsiteY6" fmla="*/ 2122281 h 2421177"/>
                  <a:gd name="connsiteX7" fmla="*/ 5035742 w 5053807"/>
                  <a:gd name="connsiteY7" fmla="*/ 545023 h 2421177"/>
                  <a:gd name="connsiteX0" fmla="*/ 5035742 w 5053807"/>
                  <a:gd name="connsiteY0" fmla="*/ 545023 h 2421177"/>
                  <a:gd name="connsiteX1" fmla="*/ 2200719 w 5053807"/>
                  <a:gd name="connsiteY1" fmla="*/ 37023 h 2421177"/>
                  <a:gd name="connsiteX2" fmla="*/ 134886 w 5053807"/>
                  <a:gd name="connsiteY2" fmla="*/ 1416612 h 2421177"/>
                  <a:gd name="connsiteX3" fmla="*/ 302343 w 5053807"/>
                  <a:gd name="connsiteY3" fmla="*/ 2355797 h 2421177"/>
                  <a:gd name="connsiteX4" fmla="*/ 1132983 w 5053807"/>
                  <a:gd name="connsiteY4" fmla="*/ 2228797 h 2421177"/>
                  <a:gd name="connsiteX5" fmla="*/ 2115213 w 5053807"/>
                  <a:gd name="connsiteY5" fmla="*/ 1325971 h 2421177"/>
                  <a:gd name="connsiteX6" fmla="*/ 3351956 w 5053807"/>
                  <a:gd name="connsiteY6" fmla="*/ 2122281 h 2421177"/>
                  <a:gd name="connsiteX7" fmla="*/ 5035742 w 5053807"/>
                  <a:gd name="connsiteY7" fmla="*/ 545023 h 2421177"/>
                  <a:gd name="connsiteX0" fmla="*/ 5035742 w 5036924"/>
                  <a:gd name="connsiteY0" fmla="*/ 531478 h 2407632"/>
                  <a:gd name="connsiteX1" fmla="*/ 2200719 w 5036924"/>
                  <a:gd name="connsiteY1" fmla="*/ 23478 h 2407632"/>
                  <a:gd name="connsiteX2" fmla="*/ 134886 w 5036924"/>
                  <a:gd name="connsiteY2" fmla="*/ 1403067 h 2407632"/>
                  <a:gd name="connsiteX3" fmla="*/ 302343 w 5036924"/>
                  <a:gd name="connsiteY3" fmla="*/ 2342252 h 2407632"/>
                  <a:gd name="connsiteX4" fmla="*/ 1132983 w 5036924"/>
                  <a:gd name="connsiteY4" fmla="*/ 2215252 h 2407632"/>
                  <a:gd name="connsiteX5" fmla="*/ 2115213 w 5036924"/>
                  <a:gd name="connsiteY5" fmla="*/ 1312426 h 2407632"/>
                  <a:gd name="connsiteX6" fmla="*/ 3351956 w 5036924"/>
                  <a:gd name="connsiteY6" fmla="*/ 2108736 h 2407632"/>
                  <a:gd name="connsiteX7" fmla="*/ 5035742 w 5036924"/>
                  <a:gd name="connsiteY7" fmla="*/ 531478 h 2407632"/>
                  <a:gd name="connsiteX0" fmla="*/ 5010126 w 5038874"/>
                  <a:gd name="connsiteY0" fmla="*/ 223091 h 2099245"/>
                  <a:gd name="connsiteX1" fmla="*/ 1827535 w 5038874"/>
                  <a:gd name="connsiteY1" fmla="*/ 102776 h 2099245"/>
                  <a:gd name="connsiteX2" fmla="*/ 109270 w 5038874"/>
                  <a:gd name="connsiteY2" fmla="*/ 1094680 h 2099245"/>
                  <a:gd name="connsiteX3" fmla="*/ 276727 w 5038874"/>
                  <a:gd name="connsiteY3" fmla="*/ 2033865 h 2099245"/>
                  <a:gd name="connsiteX4" fmla="*/ 1107367 w 5038874"/>
                  <a:gd name="connsiteY4" fmla="*/ 1906865 h 2099245"/>
                  <a:gd name="connsiteX5" fmla="*/ 2089597 w 5038874"/>
                  <a:gd name="connsiteY5" fmla="*/ 1004039 h 2099245"/>
                  <a:gd name="connsiteX6" fmla="*/ 3326340 w 5038874"/>
                  <a:gd name="connsiteY6" fmla="*/ 1800349 h 2099245"/>
                  <a:gd name="connsiteX7" fmla="*/ 5010126 w 5038874"/>
                  <a:gd name="connsiteY7" fmla="*/ 223091 h 2099245"/>
                  <a:gd name="connsiteX0" fmla="*/ 5010126 w 5038874"/>
                  <a:gd name="connsiteY0" fmla="*/ 251151 h 2127305"/>
                  <a:gd name="connsiteX1" fmla="*/ 1827535 w 5038874"/>
                  <a:gd name="connsiteY1" fmla="*/ 130836 h 2127305"/>
                  <a:gd name="connsiteX2" fmla="*/ 109270 w 5038874"/>
                  <a:gd name="connsiteY2" fmla="*/ 1122740 h 2127305"/>
                  <a:gd name="connsiteX3" fmla="*/ 276727 w 5038874"/>
                  <a:gd name="connsiteY3" fmla="*/ 2061925 h 2127305"/>
                  <a:gd name="connsiteX4" fmla="*/ 1107367 w 5038874"/>
                  <a:gd name="connsiteY4" fmla="*/ 1934925 h 2127305"/>
                  <a:gd name="connsiteX5" fmla="*/ 2089597 w 5038874"/>
                  <a:gd name="connsiteY5" fmla="*/ 1032099 h 2127305"/>
                  <a:gd name="connsiteX6" fmla="*/ 3326340 w 5038874"/>
                  <a:gd name="connsiteY6" fmla="*/ 1828409 h 2127305"/>
                  <a:gd name="connsiteX7" fmla="*/ 5010126 w 5038874"/>
                  <a:gd name="connsiteY7" fmla="*/ 251151 h 2127305"/>
                  <a:gd name="connsiteX0" fmla="*/ 5010126 w 5038874"/>
                  <a:gd name="connsiteY0" fmla="*/ 218519 h 2094673"/>
                  <a:gd name="connsiteX1" fmla="*/ 1827535 w 5038874"/>
                  <a:gd name="connsiteY1" fmla="*/ 98204 h 2094673"/>
                  <a:gd name="connsiteX2" fmla="*/ 109270 w 5038874"/>
                  <a:gd name="connsiteY2" fmla="*/ 1090108 h 2094673"/>
                  <a:gd name="connsiteX3" fmla="*/ 276727 w 5038874"/>
                  <a:gd name="connsiteY3" fmla="*/ 2029293 h 2094673"/>
                  <a:gd name="connsiteX4" fmla="*/ 1107367 w 5038874"/>
                  <a:gd name="connsiteY4" fmla="*/ 1902293 h 2094673"/>
                  <a:gd name="connsiteX5" fmla="*/ 2089597 w 5038874"/>
                  <a:gd name="connsiteY5" fmla="*/ 999467 h 2094673"/>
                  <a:gd name="connsiteX6" fmla="*/ 3326340 w 5038874"/>
                  <a:gd name="connsiteY6" fmla="*/ 1795777 h 2094673"/>
                  <a:gd name="connsiteX7" fmla="*/ 5010126 w 5038874"/>
                  <a:gd name="connsiteY7" fmla="*/ 218519 h 2094673"/>
                  <a:gd name="connsiteX0" fmla="*/ 5018987 w 5043830"/>
                  <a:gd name="connsiteY0" fmla="*/ 168228 h 2044382"/>
                  <a:gd name="connsiteX1" fmla="*/ 1956708 w 5043830"/>
                  <a:gd name="connsiteY1" fmla="*/ 101386 h 2044382"/>
                  <a:gd name="connsiteX2" fmla="*/ 118131 w 5043830"/>
                  <a:gd name="connsiteY2" fmla="*/ 1039817 h 2044382"/>
                  <a:gd name="connsiteX3" fmla="*/ 285588 w 5043830"/>
                  <a:gd name="connsiteY3" fmla="*/ 1979002 h 2044382"/>
                  <a:gd name="connsiteX4" fmla="*/ 1116228 w 5043830"/>
                  <a:gd name="connsiteY4" fmla="*/ 1852002 h 2044382"/>
                  <a:gd name="connsiteX5" fmla="*/ 2098458 w 5043830"/>
                  <a:gd name="connsiteY5" fmla="*/ 949176 h 2044382"/>
                  <a:gd name="connsiteX6" fmla="*/ 3335201 w 5043830"/>
                  <a:gd name="connsiteY6" fmla="*/ 1745486 h 2044382"/>
                  <a:gd name="connsiteX7" fmla="*/ 5018987 w 5043830"/>
                  <a:gd name="connsiteY7" fmla="*/ 168228 h 2044382"/>
                  <a:gd name="connsiteX0" fmla="*/ 5018987 w 5044067"/>
                  <a:gd name="connsiteY0" fmla="*/ 168228 h 2018714"/>
                  <a:gd name="connsiteX1" fmla="*/ 1956708 w 5044067"/>
                  <a:gd name="connsiteY1" fmla="*/ 101386 h 2018714"/>
                  <a:gd name="connsiteX2" fmla="*/ 118131 w 5044067"/>
                  <a:gd name="connsiteY2" fmla="*/ 1039817 h 2018714"/>
                  <a:gd name="connsiteX3" fmla="*/ 285588 w 5044067"/>
                  <a:gd name="connsiteY3" fmla="*/ 1979002 h 2018714"/>
                  <a:gd name="connsiteX4" fmla="*/ 1116228 w 5044067"/>
                  <a:gd name="connsiteY4" fmla="*/ 1852002 h 2018714"/>
                  <a:gd name="connsiteX5" fmla="*/ 2004882 w 5044067"/>
                  <a:gd name="connsiteY5" fmla="*/ 1925070 h 2018714"/>
                  <a:gd name="connsiteX6" fmla="*/ 3335201 w 5044067"/>
                  <a:gd name="connsiteY6" fmla="*/ 1745486 h 2018714"/>
                  <a:gd name="connsiteX7" fmla="*/ 5018987 w 5044067"/>
                  <a:gd name="connsiteY7" fmla="*/ 168228 h 2018714"/>
                  <a:gd name="connsiteX0" fmla="*/ 5016848 w 5041928"/>
                  <a:gd name="connsiteY0" fmla="*/ 168228 h 2240447"/>
                  <a:gd name="connsiteX1" fmla="*/ 1954569 w 5041928"/>
                  <a:gd name="connsiteY1" fmla="*/ 101386 h 2240447"/>
                  <a:gd name="connsiteX2" fmla="*/ 115992 w 5041928"/>
                  <a:gd name="connsiteY2" fmla="*/ 1039817 h 2240447"/>
                  <a:gd name="connsiteX3" fmla="*/ 283449 w 5041928"/>
                  <a:gd name="connsiteY3" fmla="*/ 1979002 h 2240447"/>
                  <a:gd name="connsiteX4" fmla="*/ 1047249 w 5041928"/>
                  <a:gd name="connsiteY4" fmla="*/ 2239687 h 2240447"/>
                  <a:gd name="connsiteX5" fmla="*/ 2002743 w 5041928"/>
                  <a:gd name="connsiteY5" fmla="*/ 1925070 h 2240447"/>
                  <a:gd name="connsiteX6" fmla="*/ 3333062 w 5041928"/>
                  <a:gd name="connsiteY6" fmla="*/ 1745486 h 2240447"/>
                  <a:gd name="connsiteX7" fmla="*/ 5016848 w 5041928"/>
                  <a:gd name="connsiteY7" fmla="*/ 168228 h 2240447"/>
                  <a:gd name="connsiteX0" fmla="*/ 5016848 w 5018685"/>
                  <a:gd name="connsiteY0" fmla="*/ 168228 h 2240447"/>
                  <a:gd name="connsiteX1" fmla="*/ 1954569 w 5018685"/>
                  <a:gd name="connsiteY1" fmla="*/ 101386 h 2240447"/>
                  <a:gd name="connsiteX2" fmla="*/ 115992 w 5018685"/>
                  <a:gd name="connsiteY2" fmla="*/ 1039817 h 2240447"/>
                  <a:gd name="connsiteX3" fmla="*/ 283449 w 5018685"/>
                  <a:gd name="connsiteY3" fmla="*/ 1979002 h 2240447"/>
                  <a:gd name="connsiteX4" fmla="*/ 1047249 w 5018685"/>
                  <a:gd name="connsiteY4" fmla="*/ 2239687 h 2240447"/>
                  <a:gd name="connsiteX5" fmla="*/ 2002743 w 5018685"/>
                  <a:gd name="connsiteY5" fmla="*/ 1925070 h 2240447"/>
                  <a:gd name="connsiteX6" fmla="*/ 3333062 w 5018685"/>
                  <a:gd name="connsiteY6" fmla="*/ 1745486 h 2240447"/>
                  <a:gd name="connsiteX7" fmla="*/ 5016848 w 5018685"/>
                  <a:gd name="connsiteY7" fmla="*/ 168228 h 2240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18685" h="2240447">
                    <a:moveTo>
                      <a:pt x="5016848" y="168228"/>
                    </a:moveTo>
                    <a:cubicBezTo>
                      <a:pt x="4960883" y="54632"/>
                      <a:pt x="2677802" y="530964"/>
                      <a:pt x="1954569" y="101386"/>
                    </a:cubicBezTo>
                    <a:cubicBezTo>
                      <a:pt x="1231336" y="-328192"/>
                      <a:pt x="394512" y="726881"/>
                      <a:pt x="115992" y="1039817"/>
                    </a:cubicBezTo>
                    <a:cubicBezTo>
                      <a:pt x="-162528" y="1352753"/>
                      <a:pt x="128240" y="1779024"/>
                      <a:pt x="283449" y="1979002"/>
                    </a:cubicBezTo>
                    <a:cubicBezTo>
                      <a:pt x="438658" y="2178980"/>
                      <a:pt x="760700" y="2248676"/>
                      <a:pt x="1047249" y="2239687"/>
                    </a:cubicBezTo>
                    <a:cubicBezTo>
                      <a:pt x="1333798" y="2230698"/>
                      <a:pt x="1728594" y="1980206"/>
                      <a:pt x="2002743" y="1925070"/>
                    </a:cubicBezTo>
                    <a:cubicBezTo>
                      <a:pt x="2340395" y="1949309"/>
                      <a:pt x="2830711" y="2038293"/>
                      <a:pt x="3333062" y="1745486"/>
                    </a:cubicBezTo>
                    <a:cubicBezTo>
                      <a:pt x="3835413" y="1452679"/>
                      <a:pt x="5072813" y="281824"/>
                      <a:pt x="5016848" y="168228"/>
                    </a:cubicBezTo>
                    <a:close/>
                  </a:path>
                </a:pathLst>
              </a:custGeom>
              <a:noFill/>
              <a:ln w="28575" cmpd="sng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42" name="Freeform 2441"/>
              <p:cNvSpPr/>
              <p:nvPr/>
            </p:nvSpPr>
            <p:spPr>
              <a:xfrm>
                <a:off x="16618707" y="1367184"/>
                <a:ext cx="3640218" cy="4784492"/>
              </a:xfrm>
              <a:custGeom>
                <a:avLst/>
                <a:gdLst>
                  <a:gd name="connsiteX0" fmla="*/ 4111220 w 4266086"/>
                  <a:gd name="connsiteY0" fmla="*/ 153738 h 2941297"/>
                  <a:gd name="connsiteX1" fmla="*/ 2693709 w 4266086"/>
                  <a:gd name="connsiteY1" fmla="*/ 1669544 h 2941297"/>
                  <a:gd name="connsiteX2" fmla="*/ 1636720 w 4266086"/>
                  <a:gd name="connsiteY2" fmla="*/ 1997286 h 2941297"/>
                  <a:gd name="connsiteX3" fmla="*/ 6173 w 4266086"/>
                  <a:gd name="connsiteY3" fmla="*/ 2447931 h 2941297"/>
                  <a:gd name="connsiteX4" fmla="*/ 1136904 w 4266086"/>
                  <a:gd name="connsiteY4" fmla="*/ 2751092 h 2941297"/>
                  <a:gd name="connsiteX5" fmla="*/ 2611772 w 4266086"/>
                  <a:gd name="connsiteY5" fmla="*/ 2751092 h 2941297"/>
                  <a:gd name="connsiteX6" fmla="*/ 4062058 w 4266086"/>
                  <a:gd name="connsiteY6" fmla="*/ 342189 h 2941297"/>
                  <a:gd name="connsiteX7" fmla="*/ 4111220 w 4266086"/>
                  <a:gd name="connsiteY7" fmla="*/ 153738 h 2941297"/>
                  <a:gd name="connsiteX0" fmla="*/ 4110766 w 4291230"/>
                  <a:gd name="connsiteY0" fmla="*/ 137166 h 2734751"/>
                  <a:gd name="connsiteX1" fmla="*/ 2693255 w 4291230"/>
                  <a:gd name="connsiteY1" fmla="*/ 1652972 h 2734751"/>
                  <a:gd name="connsiteX2" fmla="*/ 1636266 w 4291230"/>
                  <a:gd name="connsiteY2" fmla="*/ 1980714 h 2734751"/>
                  <a:gd name="connsiteX3" fmla="*/ 5719 w 4291230"/>
                  <a:gd name="connsiteY3" fmla="*/ 2431359 h 2734751"/>
                  <a:gd name="connsiteX4" fmla="*/ 1136450 w 4291230"/>
                  <a:gd name="connsiteY4" fmla="*/ 2734520 h 2734751"/>
                  <a:gd name="connsiteX5" fmla="*/ 2198552 w 4291230"/>
                  <a:gd name="connsiteY5" fmla="*/ 2385270 h 2734751"/>
                  <a:gd name="connsiteX6" fmla="*/ 4061604 w 4291230"/>
                  <a:gd name="connsiteY6" fmla="*/ 325617 h 2734751"/>
                  <a:gd name="connsiteX7" fmla="*/ 4110766 w 4291230"/>
                  <a:gd name="connsiteY7" fmla="*/ 137166 h 2734751"/>
                  <a:gd name="connsiteX0" fmla="*/ 4110696 w 4295445"/>
                  <a:gd name="connsiteY0" fmla="*/ 220046 h 3998290"/>
                  <a:gd name="connsiteX1" fmla="*/ 2693185 w 4295445"/>
                  <a:gd name="connsiteY1" fmla="*/ 1735852 h 3998290"/>
                  <a:gd name="connsiteX2" fmla="*/ 1636196 w 4295445"/>
                  <a:gd name="connsiteY2" fmla="*/ 2063594 h 3998290"/>
                  <a:gd name="connsiteX3" fmla="*/ 5649 w 4295445"/>
                  <a:gd name="connsiteY3" fmla="*/ 2514239 h 3998290"/>
                  <a:gd name="connsiteX4" fmla="*/ 1136380 w 4295445"/>
                  <a:gd name="connsiteY4" fmla="*/ 2817400 h 3998290"/>
                  <a:gd name="connsiteX5" fmla="*/ 2129802 w 4295445"/>
                  <a:gd name="connsiteY5" fmla="*/ 3920424 h 3998290"/>
                  <a:gd name="connsiteX6" fmla="*/ 4061534 w 4295445"/>
                  <a:gd name="connsiteY6" fmla="*/ 408497 h 3998290"/>
                  <a:gd name="connsiteX7" fmla="*/ 4110696 w 4295445"/>
                  <a:gd name="connsiteY7" fmla="*/ 220046 h 3998290"/>
                  <a:gd name="connsiteX0" fmla="*/ 4107511 w 4292260"/>
                  <a:gd name="connsiteY0" fmla="*/ 220046 h 4080449"/>
                  <a:gd name="connsiteX1" fmla="*/ 2690000 w 4292260"/>
                  <a:gd name="connsiteY1" fmla="*/ 1735852 h 4080449"/>
                  <a:gd name="connsiteX2" fmla="*/ 1633011 w 4292260"/>
                  <a:gd name="connsiteY2" fmla="*/ 2063594 h 4080449"/>
                  <a:gd name="connsiteX3" fmla="*/ 2464 w 4292260"/>
                  <a:gd name="connsiteY3" fmla="*/ 2514239 h 4080449"/>
                  <a:gd name="connsiteX4" fmla="*/ 1284292 w 4292260"/>
                  <a:gd name="connsiteY4" fmla="*/ 3635184 h 4080449"/>
                  <a:gd name="connsiteX5" fmla="*/ 2126617 w 4292260"/>
                  <a:gd name="connsiteY5" fmla="*/ 3920424 h 4080449"/>
                  <a:gd name="connsiteX6" fmla="*/ 4058349 w 4292260"/>
                  <a:gd name="connsiteY6" fmla="*/ 408497 h 4080449"/>
                  <a:gd name="connsiteX7" fmla="*/ 4107511 w 4292260"/>
                  <a:gd name="connsiteY7" fmla="*/ 220046 h 4080449"/>
                  <a:gd name="connsiteX0" fmla="*/ 2979869 w 3164618"/>
                  <a:gd name="connsiteY0" fmla="*/ 220046 h 5138532"/>
                  <a:gd name="connsiteX1" fmla="*/ 1562358 w 3164618"/>
                  <a:gd name="connsiteY1" fmla="*/ 1735852 h 5138532"/>
                  <a:gd name="connsiteX2" fmla="*/ 505369 w 3164618"/>
                  <a:gd name="connsiteY2" fmla="*/ 2063594 h 5138532"/>
                  <a:gd name="connsiteX3" fmla="*/ 28651 w 3164618"/>
                  <a:gd name="connsiteY3" fmla="*/ 5108592 h 5138532"/>
                  <a:gd name="connsiteX4" fmla="*/ 156650 w 3164618"/>
                  <a:gd name="connsiteY4" fmla="*/ 3635184 h 5138532"/>
                  <a:gd name="connsiteX5" fmla="*/ 998975 w 3164618"/>
                  <a:gd name="connsiteY5" fmla="*/ 3920424 h 5138532"/>
                  <a:gd name="connsiteX6" fmla="*/ 2930707 w 3164618"/>
                  <a:gd name="connsiteY6" fmla="*/ 408497 h 5138532"/>
                  <a:gd name="connsiteX7" fmla="*/ 2979869 w 3164618"/>
                  <a:gd name="connsiteY7" fmla="*/ 220046 h 5138532"/>
                  <a:gd name="connsiteX0" fmla="*/ 3457389 w 3642138"/>
                  <a:gd name="connsiteY0" fmla="*/ 220046 h 5112672"/>
                  <a:gd name="connsiteX1" fmla="*/ 2039878 w 3642138"/>
                  <a:gd name="connsiteY1" fmla="*/ 1735852 h 5112672"/>
                  <a:gd name="connsiteX2" fmla="*/ 62572 w 3642138"/>
                  <a:gd name="connsiteY2" fmla="*/ 3106975 h 5112672"/>
                  <a:gd name="connsiteX3" fmla="*/ 506171 w 3642138"/>
                  <a:gd name="connsiteY3" fmla="*/ 5108592 h 5112672"/>
                  <a:gd name="connsiteX4" fmla="*/ 634170 w 3642138"/>
                  <a:gd name="connsiteY4" fmla="*/ 3635184 h 5112672"/>
                  <a:gd name="connsiteX5" fmla="*/ 1476495 w 3642138"/>
                  <a:gd name="connsiteY5" fmla="*/ 3920424 h 5112672"/>
                  <a:gd name="connsiteX6" fmla="*/ 3408227 w 3642138"/>
                  <a:gd name="connsiteY6" fmla="*/ 408497 h 5112672"/>
                  <a:gd name="connsiteX7" fmla="*/ 3457389 w 3642138"/>
                  <a:gd name="connsiteY7" fmla="*/ 220046 h 5112672"/>
                  <a:gd name="connsiteX0" fmla="*/ 3455582 w 3640331"/>
                  <a:gd name="connsiteY0" fmla="*/ 220046 h 5314503"/>
                  <a:gd name="connsiteX1" fmla="*/ 2038071 w 3640331"/>
                  <a:gd name="connsiteY1" fmla="*/ 1735852 h 5314503"/>
                  <a:gd name="connsiteX2" fmla="*/ 60765 w 3640331"/>
                  <a:gd name="connsiteY2" fmla="*/ 3106975 h 5314503"/>
                  <a:gd name="connsiteX3" fmla="*/ 504364 w 3640331"/>
                  <a:gd name="connsiteY3" fmla="*/ 5108592 h 5314503"/>
                  <a:gd name="connsiteX4" fmla="*/ 481266 w 3640331"/>
                  <a:gd name="connsiteY4" fmla="*/ 5115657 h 5314503"/>
                  <a:gd name="connsiteX5" fmla="*/ 1474688 w 3640331"/>
                  <a:gd name="connsiteY5" fmla="*/ 3920424 h 5314503"/>
                  <a:gd name="connsiteX6" fmla="*/ 3406420 w 3640331"/>
                  <a:gd name="connsiteY6" fmla="*/ 408497 h 5314503"/>
                  <a:gd name="connsiteX7" fmla="*/ 3455582 w 3640331"/>
                  <a:gd name="connsiteY7" fmla="*/ 220046 h 5314503"/>
                  <a:gd name="connsiteX0" fmla="*/ 3455105 w 3639854"/>
                  <a:gd name="connsiteY0" fmla="*/ 220046 h 5149149"/>
                  <a:gd name="connsiteX1" fmla="*/ 2037594 w 3639854"/>
                  <a:gd name="connsiteY1" fmla="*/ 1735852 h 5149149"/>
                  <a:gd name="connsiteX2" fmla="*/ 60288 w 3639854"/>
                  <a:gd name="connsiteY2" fmla="*/ 3106975 h 5149149"/>
                  <a:gd name="connsiteX3" fmla="*/ 503887 w 3639854"/>
                  <a:gd name="connsiteY3" fmla="*/ 5108592 h 5149149"/>
                  <a:gd name="connsiteX4" fmla="*/ 439581 w 3639854"/>
                  <a:gd name="connsiteY4" fmla="*/ 4410670 h 5149149"/>
                  <a:gd name="connsiteX5" fmla="*/ 1474211 w 3639854"/>
                  <a:gd name="connsiteY5" fmla="*/ 3920424 h 5149149"/>
                  <a:gd name="connsiteX6" fmla="*/ 3405943 w 3639854"/>
                  <a:gd name="connsiteY6" fmla="*/ 408497 h 5149149"/>
                  <a:gd name="connsiteX7" fmla="*/ 3455105 w 3639854"/>
                  <a:gd name="connsiteY7" fmla="*/ 220046 h 5149149"/>
                  <a:gd name="connsiteX0" fmla="*/ 3504760 w 3689509"/>
                  <a:gd name="connsiteY0" fmla="*/ 220046 h 4411438"/>
                  <a:gd name="connsiteX1" fmla="*/ 2087249 w 3689509"/>
                  <a:gd name="connsiteY1" fmla="*/ 1735852 h 4411438"/>
                  <a:gd name="connsiteX2" fmla="*/ 109943 w 3689509"/>
                  <a:gd name="connsiteY2" fmla="*/ 3106975 h 4411438"/>
                  <a:gd name="connsiteX3" fmla="*/ 278821 w 3689509"/>
                  <a:gd name="connsiteY3" fmla="*/ 4008812 h 4411438"/>
                  <a:gd name="connsiteX4" fmla="*/ 489236 w 3689509"/>
                  <a:gd name="connsiteY4" fmla="*/ 4410670 h 4411438"/>
                  <a:gd name="connsiteX5" fmla="*/ 1523866 w 3689509"/>
                  <a:gd name="connsiteY5" fmla="*/ 3920424 h 4411438"/>
                  <a:gd name="connsiteX6" fmla="*/ 3455598 w 3689509"/>
                  <a:gd name="connsiteY6" fmla="*/ 408497 h 4411438"/>
                  <a:gd name="connsiteX7" fmla="*/ 3504760 w 3689509"/>
                  <a:gd name="connsiteY7" fmla="*/ 220046 h 4411438"/>
                  <a:gd name="connsiteX0" fmla="*/ 3507284 w 3692033"/>
                  <a:gd name="connsiteY0" fmla="*/ 220046 h 5045379"/>
                  <a:gd name="connsiteX1" fmla="*/ 2089773 w 3692033"/>
                  <a:gd name="connsiteY1" fmla="*/ 1735852 h 5045379"/>
                  <a:gd name="connsiteX2" fmla="*/ 112467 w 3692033"/>
                  <a:gd name="connsiteY2" fmla="*/ 3106975 h 5045379"/>
                  <a:gd name="connsiteX3" fmla="*/ 281345 w 3692033"/>
                  <a:gd name="connsiteY3" fmla="*/ 4008812 h 5045379"/>
                  <a:gd name="connsiteX4" fmla="*/ 587913 w 3692033"/>
                  <a:gd name="connsiteY4" fmla="*/ 5045159 h 5045379"/>
                  <a:gd name="connsiteX5" fmla="*/ 1526390 w 3692033"/>
                  <a:gd name="connsiteY5" fmla="*/ 3920424 h 5045379"/>
                  <a:gd name="connsiteX6" fmla="*/ 3458122 w 3692033"/>
                  <a:gd name="connsiteY6" fmla="*/ 408497 h 5045379"/>
                  <a:gd name="connsiteX7" fmla="*/ 3507284 w 3692033"/>
                  <a:gd name="connsiteY7" fmla="*/ 220046 h 5045379"/>
                  <a:gd name="connsiteX0" fmla="*/ 3508583 w 3693332"/>
                  <a:gd name="connsiteY0" fmla="*/ 220046 h 5046229"/>
                  <a:gd name="connsiteX1" fmla="*/ 2091072 w 3693332"/>
                  <a:gd name="connsiteY1" fmla="*/ 1735852 h 5046229"/>
                  <a:gd name="connsiteX2" fmla="*/ 113766 w 3693332"/>
                  <a:gd name="connsiteY2" fmla="*/ 3106975 h 5046229"/>
                  <a:gd name="connsiteX3" fmla="*/ 282644 w 3693332"/>
                  <a:gd name="connsiteY3" fmla="*/ 4008812 h 5046229"/>
                  <a:gd name="connsiteX4" fmla="*/ 637340 w 3693332"/>
                  <a:gd name="connsiteY4" fmla="*/ 3719940 h 5046229"/>
                  <a:gd name="connsiteX5" fmla="*/ 589212 w 3693332"/>
                  <a:gd name="connsiteY5" fmla="*/ 5045159 h 5046229"/>
                  <a:gd name="connsiteX6" fmla="*/ 1527689 w 3693332"/>
                  <a:gd name="connsiteY6" fmla="*/ 3920424 h 5046229"/>
                  <a:gd name="connsiteX7" fmla="*/ 3459421 w 3693332"/>
                  <a:gd name="connsiteY7" fmla="*/ 408497 h 5046229"/>
                  <a:gd name="connsiteX8" fmla="*/ 3508583 w 3693332"/>
                  <a:gd name="connsiteY8" fmla="*/ 220046 h 5046229"/>
                  <a:gd name="connsiteX0" fmla="*/ 3584277 w 3769026"/>
                  <a:gd name="connsiteY0" fmla="*/ 220046 h 5046229"/>
                  <a:gd name="connsiteX1" fmla="*/ 2166766 w 3769026"/>
                  <a:gd name="connsiteY1" fmla="*/ 1735852 h 5046229"/>
                  <a:gd name="connsiteX2" fmla="*/ 189460 w 3769026"/>
                  <a:gd name="connsiteY2" fmla="*/ 3106975 h 5046229"/>
                  <a:gd name="connsiteX3" fmla="*/ 138561 w 3769026"/>
                  <a:gd name="connsiteY3" fmla="*/ 3416624 h 5046229"/>
                  <a:gd name="connsiteX4" fmla="*/ 713034 w 3769026"/>
                  <a:gd name="connsiteY4" fmla="*/ 3719940 h 5046229"/>
                  <a:gd name="connsiteX5" fmla="*/ 664906 w 3769026"/>
                  <a:gd name="connsiteY5" fmla="*/ 5045159 h 5046229"/>
                  <a:gd name="connsiteX6" fmla="*/ 1603383 w 3769026"/>
                  <a:gd name="connsiteY6" fmla="*/ 3920424 h 5046229"/>
                  <a:gd name="connsiteX7" fmla="*/ 3535115 w 3769026"/>
                  <a:gd name="connsiteY7" fmla="*/ 408497 h 5046229"/>
                  <a:gd name="connsiteX8" fmla="*/ 3584277 w 3769026"/>
                  <a:gd name="connsiteY8" fmla="*/ 220046 h 5046229"/>
                  <a:gd name="connsiteX0" fmla="*/ 3447030 w 3631779"/>
                  <a:gd name="connsiteY0" fmla="*/ 220046 h 5046229"/>
                  <a:gd name="connsiteX1" fmla="*/ 2029519 w 3631779"/>
                  <a:gd name="connsiteY1" fmla="*/ 1735852 h 5046229"/>
                  <a:gd name="connsiteX2" fmla="*/ 766488 w 3631779"/>
                  <a:gd name="connsiteY2" fmla="*/ 2542985 h 5046229"/>
                  <a:gd name="connsiteX3" fmla="*/ 1314 w 3631779"/>
                  <a:gd name="connsiteY3" fmla="*/ 3416624 h 5046229"/>
                  <a:gd name="connsiteX4" fmla="*/ 575787 w 3631779"/>
                  <a:gd name="connsiteY4" fmla="*/ 3719940 h 5046229"/>
                  <a:gd name="connsiteX5" fmla="*/ 527659 w 3631779"/>
                  <a:gd name="connsiteY5" fmla="*/ 5045159 h 5046229"/>
                  <a:gd name="connsiteX6" fmla="*/ 1466136 w 3631779"/>
                  <a:gd name="connsiteY6" fmla="*/ 3920424 h 5046229"/>
                  <a:gd name="connsiteX7" fmla="*/ 3397868 w 3631779"/>
                  <a:gd name="connsiteY7" fmla="*/ 408497 h 5046229"/>
                  <a:gd name="connsiteX8" fmla="*/ 3447030 w 3631779"/>
                  <a:gd name="connsiteY8" fmla="*/ 220046 h 5046229"/>
                  <a:gd name="connsiteX0" fmla="*/ 3556707 w 3741456"/>
                  <a:gd name="connsiteY0" fmla="*/ 220046 h 5046229"/>
                  <a:gd name="connsiteX1" fmla="*/ 2139196 w 3741456"/>
                  <a:gd name="connsiteY1" fmla="*/ 1735852 h 5046229"/>
                  <a:gd name="connsiteX2" fmla="*/ 876165 w 3741456"/>
                  <a:gd name="connsiteY2" fmla="*/ 2542985 h 5046229"/>
                  <a:gd name="connsiteX3" fmla="*/ 1103 w 3741456"/>
                  <a:gd name="connsiteY3" fmla="*/ 3458924 h 5046229"/>
                  <a:gd name="connsiteX4" fmla="*/ 685464 w 3741456"/>
                  <a:gd name="connsiteY4" fmla="*/ 3719940 h 5046229"/>
                  <a:gd name="connsiteX5" fmla="*/ 637336 w 3741456"/>
                  <a:gd name="connsiteY5" fmla="*/ 5045159 h 5046229"/>
                  <a:gd name="connsiteX6" fmla="*/ 1575813 w 3741456"/>
                  <a:gd name="connsiteY6" fmla="*/ 3920424 h 5046229"/>
                  <a:gd name="connsiteX7" fmla="*/ 3507545 w 3741456"/>
                  <a:gd name="connsiteY7" fmla="*/ 408497 h 5046229"/>
                  <a:gd name="connsiteX8" fmla="*/ 3556707 w 3741456"/>
                  <a:gd name="connsiteY8" fmla="*/ 220046 h 5046229"/>
                  <a:gd name="connsiteX0" fmla="*/ 3555696 w 3740445"/>
                  <a:gd name="connsiteY0" fmla="*/ 220046 h 5046229"/>
                  <a:gd name="connsiteX1" fmla="*/ 2138185 w 3740445"/>
                  <a:gd name="connsiteY1" fmla="*/ 1735852 h 5046229"/>
                  <a:gd name="connsiteX2" fmla="*/ 737794 w 3740445"/>
                  <a:gd name="connsiteY2" fmla="*/ 2514785 h 5046229"/>
                  <a:gd name="connsiteX3" fmla="*/ 92 w 3740445"/>
                  <a:gd name="connsiteY3" fmla="*/ 3458924 h 5046229"/>
                  <a:gd name="connsiteX4" fmla="*/ 684453 w 3740445"/>
                  <a:gd name="connsiteY4" fmla="*/ 3719940 h 5046229"/>
                  <a:gd name="connsiteX5" fmla="*/ 636325 w 3740445"/>
                  <a:gd name="connsiteY5" fmla="*/ 5045159 h 5046229"/>
                  <a:gd name="connsiteX6" fmla="*/ 1574802 w 3740445"/>
                  <a:gd name="connsiteY6" fmla="*/ 3920424 h 5046229"/>
                  <a:gd name="connsiteX7" fmla="*/ 3506534 w 3740445"/>
                  <a:gd name="connsiteY7" fmla="*/ 408497 h 5046229"/>
                  <a:gd name="connsiteX8" fmla="*/ 3555696 w 3740445"/>
                  <a:gd name="connsiteY8" fmla="*/ 220046 h 5046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40445" h="5046229">
                    <a:moveTo>
                      <a:pt x="3555696" y="220046"/>
                    </a:moveTo>
                    <a:cubicBezTo>
                      <a:pt x="3327638" y="441272"/>
                      <a:pt x="2607835" y="1353396"/>
                      <a:pt x="2138185" y="1735852"/>
                    </a:cubicBezTo>
                    <a:cubicBezTo>
                      <a:pt x="1668535" y="2118309"/>
                      <a:pt x="1094143" y="2227606"/>
                      <a:pt x="737794" y="2514785"/>
                    </a:cubicBezTo>
                    <a:cubicBezTo>
                      <a:pt x="381445" y="2801964"/>
                      <a:pt x="8982" y="3258065"/>
                      <a:pt x="92" y="3458924"/>
                    </a:cubicBezTo>
                    <a:cubicBezTo>
                      <a:pt x="-8798" y="3659783"/>
                      <a:pt x="633358" y="3547216"/>
                      <a:pt x="684453" y="3719940"/>
                    </a:cubicBezTo>
                    <a:cubicBezTo>
                      <a:pt x="735548" y="3892665"/>
                      <a:pt x="487933" y="5011745"/>
                      <a:pt x="636325" y="5045159"/>
                    </a:cubicBezTo>
                    <a:cubicBezTo>
                      <a:pt x="784717" y="5078573"/>
                      <a:pt x="1087276" y="4321908"/>
                      <a:pt x="1574802" y="3920424"/>
                    </a:cubicBezTo>
                    <a:cubicBezTo>
                      <a:pt x="2062328" y="3518940"/>
                      <a:pt x="3176385" y="1025227"/>
                      <a:pt x="3506534" y="408497"/>
                    </a:cubicBezTo>
                    <a:cubicBezTo>
                      <a:pt x="3836683" y="-208233"/>
                      <a:pt x="3783754" y="-1180"/>
                      <a:pt x="3555696" y="220046"/>
                    </a:cubicBezTo>
                    <a:close/>
                  </a:path>
                </a:pathLst>
              </a:custGeom>
              <a:noFill/>
              <a:ln w="28575" cmpd="sng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443" name="Freeform 2442"/>
              <p:cNvSpPr/>
              <p:nvPr/>
            </p:nvSpPr>
            <p:spPr>
              <a:xfrm>
                <a:off x="19463904" y="1445765"/>
                <a:ext cx="976589" cy="4520422"/>
              </a:xfrm>
              <a:custGeom>
                <a:avLst/>
                <a:gdLst>
                  <a:gd name="connsiteX0" fmla="*/ 3491423 w 3516311"/>
                  <a:gd name="connsiteY0" fmla="*/ 32248 h 3886324"/>
                  <a:gd name="connsiteX1" fmla="*/ 3106319 w 3516311"/>
                  <a:gd name="connsiteY1" fmla="*/ 777861 h 3886324"/>
                  <a:gd name="connsiteX2" fmla="*/ 2983413 w 3516311"/>
                  <a:gd name="connsiteY2" fmla="*/ 867990 h 3886324"/>
                  <a:gd name="connsiteX3" fmla="*/ 2155849 w 3516311"/>
                  <a:gd name="connsiteY3" fmla="*/ 2498506 h 3886324"/>
                  <a:gd name="connsiteX4" fmla="*/ 25485 w 3516311"/>
                  <a:gd name="connsiteY4" fmla="*/ 2777087 h 3886324"/>
                  <a:gd name="connsiteX5" fmla="*/ 1131635 w 3516311"/>
                  <a:gd name="connsiteY5" fmla="*/ 3842248 h 3886324"/>
                  <a:gd name="connsiteX6" fmla="*/ 3352130 w 3516311"/>
                  <a:gd name="connsiteY6" fmla="*/ 3514506 h 3886324"/>
                  <a:gd name="connsiteX7" fmla="*/ 3368517 w 3516311"/>
                  <a:gd name="connsiteY7" fmla="*/ 1990506 h 3886324"/>
                  <a:gd name="connsiteX8" fmla="*/ 3491423 w 3516311"/>
                  <a:gd name="connsiteY8" fmla="*/ 32248 h 3886324"/>
                  <a:gd name="connsiteX0" fmla="*/ 3491423 w 3706719"/>
                  <a:gd name="connsiteY0" fmla="*/ 748486 h 4602562"/>
                  <a:gd name="connsiteX1" fmla="*/ 3688072 w 3706719"/>
                  <a:gd name="connsiteY1" fmla="*/ 27454 h 4602562"/>
                  <a:gd name="connsiteX2" fmla="*/ 2983413 w 3706719"/>
                  <a:gd name="connsiteY2" fmla="*/ 1584228 h 4602562"/>
                  <a:gd name="connsiteX3" fmla="*/ 2155849 w 3706719"/>
                  <a:gd name="connsiteY3" fmla="*/ 3214744 h 4602562"/>
                  <a:gd name="connsiteX4" fmla="*/ 25485 w 3706719"/>
                  <a:gd name="connsiteY4" fmla="*/ 3493325 h 4602562"/>
                  <a:gd name="connsiteX5" fmla="*/ 1131635 w 3706719"/>
                  <a:gd name="connsiteY5" fmla="*/ 4558486 h 4602562"/>
                  <a:gd name="connsiteX6" fmla="*/ 3352130 w 3706719"/>
                  <a:gd name="connsiteY6" fmla="*/ 4230744 h 4602562"/>
                  <a:gd name="connsiteX7" fmla="*/ 3368517 w 3706719"/>
                  <a:gd name="connsiteY7" fmla="*/ 2706744 h 4602562"/>
                  <a:gd name="connsiteX8" fmla="*/ 3491423 w 3706719"/>
                  <a:gd name="connsiteY8" fmla="*/ 748486 h 4602562"/>
                  <a:gd name="connsiteX0" fmla="*/ 3491423 w 3701499"/>
                  <a:gd name="connsiteY0" fmla="*/ 721033 h 4575109"/>
                  <a:gd name="connsiteX1" fmla="*/ 3688072 w 3701499"/>
                  <a:gd name="connsiteY1" fmla="*/ 1 h 4575109"/>
                  <a:gd name="connsiteX2" fmla="*/ 2983413 w 3701499"/>
                  <a:gd name="connsiteY2" fmla="*/ 1556775 h 4575109"/>
                  <a:gd name="connsiteX3" fmla="*/ 2155849 w 3701499"/>
                  <a:gd name="connsiteY3" fmla="*/ 3187291 h 4575109"/>
                  <a:gd name="connsiteX4" fmla="*/ 25485 w 3701499"/>
                  <a:gd name="connsiteY4" fmla="*/ 3465872 h 4575109"/>
                  <a:gd name="connsiteX5" fmla="*/ 1131635 w 3701499"/>
                  <a:gd name="connsiteY5" fmla="*/ 4531033 h 4575109"/>
                  <a:gd name="connsiteX6" fmla="*/ 3352130 w 3701499"/>
                  <a:gd name="connsiteY6" fmla="*/ 4203291 h 4575109"/>
                  <a:gd name="connsiteX7" fmla="*/ 3368517 w 3701499"/>
                  <a:gd name="connsiteY7" fmla="*/ 2679291 h 4575109"/>
                  <a:gd name="connsiteX8" fmla="*/ 3491423 w 3701499"/>
                  <a:gd name="connsiteY8" fmla="*/ 721033 h 4575109"/>
                  <a:gd name="connsiteX0" fmla="*/ 3491423 w 3706719"/>
                  <a:gd name="connsiteY0" fmla="*/ 1127403 h 4579995"/>
                  <a:gd name="connsiteX1" fmla="*/ 3688072 w 3706719"/>
                  <a:gd name="connsiteY1" fmla="*/ 4887 h 4579995"/>
                  <a:gd name="connsiteX2" fmla="*/ 2983413 w 3706719"/>
                  <a:gd name="connsiteY2" fmla="*/ 1561661 h 4579995"/>
                  <a:gd name="connsiteX3" fmla="*/ 2155849 w 3706719"/>
                  <a:gd name="connsiteY3" fmla="*/ 3192177 h 4579995"/>
                  <a:gd name="connsiteX4" fmla="*/ 25485 w 3706719"/>
                  <a:gd name="connsiteY4" fmla="*/ 3470758 h 4579995"/>
                  <a:gd name="connsiteX5" fmla="*/ 1131635 w 3706719"/>
                  <a:gd name="connsiteY5" fmla="*/ 4535919 h 4579995"/>
                  <a:gd name="connsiteX6" fmla="*/ 3352130 w 3706719"/>
                  <a:gd name="connsiteY6" fmla="*/ 4208177 h 4579995"/>
                  <a:gd name="connsiteX7" fmla="*/ 3368517 w 3706719"/>
                  <a:gd name="connsiteY7" fmla="*/ 2684177 h 4579995"/>
                  <a:gd name="connsiteX8" fmla="*/ 3491423 w 3706719"/>
                  <a:gd name="connsiteY8" fmla="*/ 1127403 h 4579995"/>
                  <a:gd name="connsiteX0" fmla="*/ 3494425 w 3709721"/>
                  <a:gd name="connsiteY0" fmla="*/ 1127403 h 4637387"/>
                  <a:gd name="connsiteX1" fmla="*/ 3691074 w 3709721"/>
                  <a:gd name="connsiteY1" fmla="*/ 4887 h 4637387"/>
                  <a:gd name="connsiteX2" fmla="*/ 2986415 w 3709721"/>
                  <a:gd name="connsiteY2" fmla="*/ 1561661 h 4637387"/>
                  <a:gd name="connsiteX3" fmla="*/ 2158851 w 3709721"/>
                  <a:gd name="connsiteY3" fmla="*/ 3192177 h 4637387"/>
                  <a:gd name="connsiteX4" fmla="*/ 28487 w 3709721"/>
                  <a:gd name="connsiteY4" fmla="*/ 3470758 h 4637387"/>
                  <a:gd name="connsiteX5" fmla="*/ 1093669 w 3709721"/>
                  <a:gd name="connsiteY5" fmla="*/ 4601467 h 4637387"/>
                  <a:gd name="connsiteX6" fmla="*/ 3355132 w 3709721"/>
                  <a:gd name="connsiteY6" fmla="*/ 4208177 h 4637387"/>
                  <a:gd name="connsiteX7" fmla="*/ 3371519 w 3709721"/>
                  <a:gd name="connsiteY7" fmla="*/ 2684177 h 4637387"/>
                  <a:gd name="connsiteX8" fmla="*/ 3494425 w 3709721"/>
                  <a:gd name="connsiteY8" fmla="*/ 1127403 h 4637387"/>
                  <a:gd name="connsiteX0" fmla="*/ 3575802 w 3791098"/>
                  <a:gd name="connsiteY0" fmla="*/ 1127403 h 4769542"/>
                  <a:gd name="connsiteX1" fmla="*/ 3772451 w 3791098"/>
                  <a:gd name="connsiteY1" fmla="*/ 4887 h 4769542"/>
                  <a:gd name="connsiteX2" fmla="*/ 3067792 w 3791098"/>
                  <a:gd name="connsiteY2" fmla="*/ 1561661 h 4769542"/>
                  <a:gd name="connsiteX3" fmla="*/ 2240228 w 3791098"/>
                  <a:gd name="connsiteY3" fmla="*/ 3192177 h 4769542"/>
                  <a:gd name="connsiteX4" fmla="*/ 109864 w 3791098"/>
                  <a:gd name="connsiteY4" fmla="*/ 3470758 h 4769542"/>
                  <a:gd name="connsiteX5" fmla="*/ 635275 w 3791098"/>
                  <a:gd name="connsiteY5" fmla="*/ 4744342 h 4769542"/>
                  <a:gd name="connsiteX6" fmla="*/ 3436509 w 3791098"/>
                  <a:gd name="connsiteY6" fmla="*/ 4208177 h 4769542"/>
                  <a:gd name="connsiteX7" fmla="*/ 3452896 w 3791098"/>
                  <a:gd name="connsiteY7" fmla="*/ 2684177 h 4769542"/>
                  <a:gd name="connsiteX8" fmla="*/ 3575802 w 3791098"/>
                  <a:gd name="connsiteY8" fmla="*/ 1127403 h 4769542"/>
                  <a:gd name="connsiteX0" fmla="*/ 3541448 w 3756744"/>
                  <a:gd name="connsiteY0" fmla="*/ 1127403 h 4769542"/>
                  <a:gd name="connsiteX1" fmla="*/ 3738097 w 3756744"/>
                  <a:gd name="connsiteY1" fmla="*/ 4887 h 4769542"/>
                  <a:gd name="connsiteX2" fmla="*/ 3033438 w 3756744"/>
                  <a:gd name="connsiteY2" fmla="*/ 1561661 h 4769542"/>
                  <a:gd name="connsiteX3" fmla="*/ 1729606 w 3756744"/>
                  <a:gd name="connsiteY3" fmla="*/ 3493802 h 4769542"/>
                  <a:gd name="connsiteX4" fmla="*/ 75510 w 3756744"/>
                  <a:gd name="connsiteY4" fmla="*/ 3470758 h 4769542"/>
                  <a:gd name="connsiteX5" fmla="*/ 600921 w 3756744"/>
                  <a:gd name="connsiteY5" fmla="*/ 4744342 h 4769542"/>
                  <a:gd name="connsiteX6" fmla="*/ 3402155 w 3756744"/>
                  <a:gd name="connsiteY6" fmla="*/ 4208177 h 4769542"/>
                  <a:gd name="connsiteX7" fmla="*/ 3418542 w 3756744"/>
                  <a:gd name="connsiteY7" fmla="*/ 2684177 h 4769542"/>
                  <a:gd name="connsiteX8" fmla="*/ 3541448 w 3756744"/>
                  <a:gd name="connsiteY8" fmla="*/ 1127403 h 4769542"/>
                  <a:gd name="connsiteX0" fmla="*/ 3541448 w 3834234"/>
                  <a:gd name="connsiteY0" fmla="*/ 1127638 h 4769777"/>
                  <a:gd name="connsiteX1" fmla="*/ 3738097 w 3834234"/>
                  <a:gd name="connsiteY1" fmla="*/ 5122 h 4769777"/>
                  <a:gd name="connsiteX2" fmla="*/ 3033438 w 3834234"/>
                  <a:gd name="connsiteY2" fmla="*/ 1561896 h 4769777"/>
                  <a:gd name="connsiteX3" fmla="*/ 1729606 w 3834234"/>
                  <a:gd name="connsiteY3" fmla="*/ 3494037 h 4769777"/>
                  <a:gd name="connsiteX4" fmla="*/ 75510 w 3834234"/>
                  <a:gd name="connsiteY4" fmla="*/ 3470993 h 4769777"/>
                  <a:gd name="connsiteX5" fmla="*/ 600921 w 3834234"/>
                  <a:gd name="connsiteY5" fmla="*/ 4744577 h 4769777"/>
                  <a:gd name="connsiteX6" fmla="*/ 3402155 w 3834234"/>
                  <a:gd name="connsiteY6" fmla="*/ 4208412 h 4769777"/>
                  <a:gd name="connsiteX7" fmla="*/ 3832950 w 3834234"/>
                  <a:gd name="connsiteY7" fmla="*/ 2911675 h 4769777"/>
                  <a:gd name="connsiteX8" fmla="*/ 3541448 w 3834234"/>
                  <a:gd name="connsiteY8" fmla="*/ 1127638 h 4769777"/>
                  <a:gd name="connsiteX0" fmla="*/ 3548822 w 3906557"/>
                  <a:gd name="connsiteY0" fmla="*/ 1127638 h 4804586"/>
                  <a:gd name="connsiteX1" fmla="*/ 3745471 w 3906557"/>
                  <a:gd name="connsiteY1" fmla="*/ 5122 h 4804586"/>
                  <a:gd name="connsiteX2" fmla="*/ 3040812 w 3906557"/>
                  <a:gd name="connsiteY2" fmla="*/ 1561896 h 4804586"/>
                  <a:gd name="connsiteX3" fmla="*/ 1736980 w 3906557"/>
                  <a:gd name="connsiteY3" fmla="*/ 3494037 h 4804586"/>
                  <a:gd name="connsiteX4" fmla="*/ 82884 w 3906557"/>
                  <a:gd name="connsiteY4" fmla="*/ 3470993 h 4804586"/>
                  <a:gd name="connsiteX5" fmla="*/ 608295 w 3906557"/>
                  <a:gd name="connsiteY5" fmla="*/ 4744577 h 4804586"/>
                  <a:gd name="connsiteX6" fmla="*/ 3676889 w 3906557"/>
                  <a:gd name="connsiteY6" fmla="*/ 4422306 h 4804586"/>
                  <a:gd name="connsiteX7" fmla="*/ 3840324 w 3906557"/>
                  <a:gd name="connsiteY7" fmla="*/ 2911675 h 4804586"/>
                  <a:gd name="connsiteX8" fmla="*/ 3548822 w 3906557"/>
                  <a:gd name="connsiteY8" fmla="*/ 1127638 h 4804586"/>
                  <a:gd name="connsiteX0" fmla="*/ 3487767 w 3845502"/>
                  <a:gd name="connsiteY0" fmla="*/ 1127638 h 4516351"/>
                  <a:gd name="connsiteX1" fmla="*/ 3684416 w 3845502"/>
                  <a:gd name="connsiteY1" fmla="*/ 5122 h 4516351"/>
                  <a:gd name="connsiteX2" fmla="*/ 2979757 w 3845502"/>
                  <a:gd name="connsiteY2" fmla="*/ 1561896 h 4516351"/>
                  <a:gd name="connsiteX3" fmla="*/ 1675925 w 3845502"/>
                  <a:gd name="connsiteY3" fmla="*/ 3494037 h 4516351"/>
                  <a:gd name="connsiteX4" fmla="*/ 21829 w 3845502"/>
                  <a:gd name="connsiteY4" fmla="*/ 3470993 h 4516351"/>
                  <a:gd name="connsiteX5" fmla="*/ 2940111 w 3845502"/>
                  <a:gd name="connsiteY5" fmla="*/ 4036051 h 4516351"/>
                  <a:gd name="connsiteX6" fmla="*/ 3615834 w 3845502"/>
                  <a:gd name="connsiteY6" fmla="*/ 4422306 h 4516351"/>
                  <a:gd name="connsiteX7" fmla="*/ 3779269 w 3845502"/>
                  <a:gd name="connsiteY7" fmla="*/ 2911675 h 4516351"/>
                  <a:gd name="connsiteX8" fmla="*/ 3487767 w 3845502"/>
                  <a:gd name="connsiteY8" fmla="*/ 1127638 h 4516351"/>
                  <a:gd name="connsiteX0" fmla="*/ 1811942 w 2169677"/>
                  <a:gd name="connsiteY0" fmla="*/ 1127638 h 4522030"/>
                  <a:gd name="connsiteX1" fmla="*/ 2008591 w 2169677"/>
                  <a:gd name="connsiteY1" fmla="*/ 5122 h 4522030"/>
                  <a:gd name="connsiteX2" fmla="*/ 1303932 w 2169677"/>
                  <a:gd name="connsiteY2" fmla="*/ 1561896 h 4522030"/>
                  <a:gd name="connsiteX3" fmla="*/ 100 w 2169677"/>
                  <a:gd name="connsiteY3" fmla="*/ 3494037 h 4522030"/>
                  <a:gd name="connsiteX4" fmla="*/ 1233491 w 2169677"/>
                  <a:gd name="connsiteY4" fmla="*/ 3176888 h 4522030"/>
                  <a:gd name="connsiteX5" fmla="*/ 1264286 w 2169677"/>
                  <a:gd name="connsiteY5" fmla="*/ 4036051 h 4522030"/>
                  <a:gd name="connsiteX6" fmla="*/ 1940009 w 2169677"/>
                  <a:gd name="connsiteY6" fmla="*/ 4422306 h 4522030"/>
                  <a:gd name="connsiteX7" fmla="*/ 2103444 w 2169677"/>
                  <a:gd name="connsiteY7" fmla="*/ 2911675 h 4522030"/>
                  <a:gd name="connsiteX8" fmla="*/ 1811942 w 2169677"/>
                  <a:gd name="connsiteY8" fmla="*/ 1127638 h 4522030"/>
                  <a:gd name="connsiteX0" fmla="*/ 663415 w 1021150"/>
                  <a:gd name="connsiteY0" fmla="*/ 1127638 h 4522030"/>
                  <a:gd name="connsiteX1" fmla="*/ 860064 w 1021150"/>
                  <a:gd name="connsiteY1" fmla="*/ 5122 h 4522030"/>
                  <a:gd name="connsiteX2" fmla="*/ 155405 w 1021150"/>
                  <a:gd name="connsiteY2" fmla="*/ 1561896 h 4522030"/>
                  <a:gd name="connsiteX3" fmla="*/ 1220 w 1021150"/>
                  <a:gd name="connsiteY3" fmla="*/ 2638458 h 4522030"/>
                  <a:gd name="connsiteX4" fmla="*/ 84964 w 1021150"/>
                  <a:gd name="connsiteY4" fmla="*/ 3176888 h 4522030"/>
                  <a:gd name="connsiteX5" fmla="*/ 115759 w 1021150"/>
                  <a:gd name="connsiteY5" fmla="*/ 4036051 h 4522030"/>
                  <a:gd name="connsiteX6" fmla="*/ 791482 w 1021150"/>
                  <a:gd name="connsiteY6" fmla="*/ 4422306 h 4522030"/>
                  <a:gd name="connsiteX7" fmla="*/ 954917 w 1021150"/>
                  <a:gd name="connsiteY7" fmla="*/ 2911675 h 4522030"/>
                  <a:gd name="connsiteX8" fmla="*/ 663415 w 1021150"/>
                  <a:gd name="connsiteY8" fmla="*/ 1127638 h 4522030"/>
                  <a:gd name="connsiteX0" fmla="*/ 618854 w 976589"/>
                  <a:gd name="connsiteY0" fmla="*/ 1127638 h 4522030"/>
                  <a:gd name="connsiteX1" fmla="*/ 815503 w 976589"/>
                  <a:gd name="connsiteY1" fmla="*/ 5122 h 4522030"/>
                  <a:gd name="connsiteX2" fmla="*/ 110844 w 976589"/>
                  <a:gd name="connsiteY2" fmla="*/ 1561896 h 4522030"/>
                  <a:gd name="connsiteX3" fmla="*/ 250755 w 976589"/>
                  <a:gd name="connsiteY3" fmla="*/ 2518142 h 4522030"/>
                  <a:gd name="connsiteX4" fmla="*/ 40403 w 976589"/>
                  <a:gd name="connsiteY4" fmla="*/ 3176888 h 4522030"/>
                  <a:gd name="connsiteX5" fmla="*/ 71198 w 976589"/>
                  <a:gd name="connsiteY5" fmla="*/ 4036051 h 4522030"/>
                  <a:gd name="connsiteX6" fmla="*/ 746921 w 976589"/>
                  <a:gd name="connsiteY6" fmla="*/ 4422306 h 4522030"/>
                  <a:gd name="connsiteX7" fmla="*/ 910356 w 976589"/>
                  <a:gd name="connsiteY7" fmla="*/ 2911675 h 4522030"/>
                  <a:gd name="connsiteX8" fmla="*/ 618854 w 976589"/>
                  <a:gd name="connsiteY8" fmla="*/ 1127638 h 4522030"/>
                  <a:gd name="connsiteX0" fmla="*/ 618854 w 976589"/>
                  <a:gd name="connsiteY0" fmla="*/ 1126030 h 4520422"/>
                  <a:gd name="connsiteX1" fmla="*/ 815503 w 976589"/>
                  <a:gd name="connsiteY1" fmla="*/ 3514 h 4520422"/>
                  <a:gd name="connsiteX2" fmla="*/ 271260 w 976589"/>
                  <a:gd name="connsiteY2" fmla="*/ 1480078 h 4520422"/>
                  <a:gd name="connsiteX3" fmla="*/ 250755 w 976589"/>
                  <a:gd name="connsiteY3" fmla="*/ 2516534 h 4520422"/>
                  <a:gd name="connsiteX4" fmla="*/ 40403 w 976589"/>
                  <a:gd name="connsiteY4" fmla="*/ 3175280 h 4520422"/>
                  <a:gd name="connsiteX5" fmla="*/ 71198 w 976589"/>
                  <a:gd name="connsiteY5" fmla="*/ 4034443 h 4520422"/>
                  <a:gd name="connsiteX6" fmla="*/ 746921 w 976589"/>
                  <a:gd name="connsiteY6" fmla="*/ 4420698 h 4520422"/>
                  <a:gd name="connsiteX7" fmla="*/ 910356 w 976589"/>
                  <a:gd name="connsiteY7" fmla="*/ 2910067 h 4520422"/>
                  <a:gd name="connsiteX8" fmla="*/ 618854 w 976589"/>
                  <a:gd name="connsiteY8" fmla="*/ 1126030 h 4520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6589" h="4520422">
                    <a:moveTo>
                      <a:pt x="618854" y="1126030"/>
                    </a:moveTo>
                    <a:cubicBezTo>
                      <a:pt x="603045" y="641605"/>
                      <a:pt x="873435" y="-55494"/>
                      <a:pt x="815503" y="3514"/>
                    </a:cubicBezTo>
                    <a:cubicBezTo>
                      <a:pt x="757571" y="62522"/>
                      <a:pt x="365385" y="1061241"/>
                      <a:pt x="271260" y="1480078"/>
                    </a:cubicBezTo>
                    <a:cubicBezTo>
                      <a:pt x="177135" y="1898915"/>
                      <a:pt x="289231" y="2234000"/>
                      <a:pt x="250755" y="2516534"/>
                    </a:cubicBezTo>
                    <a:cubicBezTo>
                      <a:pt x="212279" y="2799068"/>
                      <a:pt x="70329" y="2922295"/>
                      <a:pt x="40403" y="3175280"/>
                    </a:cubicBezTo>
                    <a:cubicBezTo>
                      <a:pt x="10477" y="3428265"/>
                      <a:pt x="-46555" y="3826873"/>
                      <a:pt x="71198" y="4034443"/>
                    </a:cubicBezTo>
                    <a:cubicBezTo>
                      <a:pt x="188951" y="4242013"/>
                      <a:pt x="374107" y="4729322"/>
                      <a:pt x="746921" y="4420698"/>
                    </a:cubicBezTo>
                    <a:cubicBezTo>
                      <a:pt x="1119735" y="4112074"/>
                      <a:pt x="931700" y="3459178"/>
                      <a:pt x="910356" y="2910067"/>
                    </a:cubicBezTo>
                    <a:cubicBezTo>
                      <a:pt x="889012" y="2360956"/>
                      <a:pt x="634663" y="1610456"/>
                      <a:pt x="618854" y="1126030"/>
                    </a:cubicBezTo>
                    <a:close/>
                  </a:path>
                </a:pathLst>
              </a:custGeom>
              <a:noFill/>
              <a:ln w="28575" cmpd="sng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grpSp>
            <p:nvGrpSpPr>
              <p:cNvPr id="2444" name="Group 2443"/>
              <p:cNvGrpSpPr/>
              <p:nvPr/>
            </p:nvGrpSpPr>
            <p:grpSpPr>
              <a:xfrm>
                <a:off x="18882867" y="1065997"/>
                <a:ext cx="734693" cy="592332"/>
                <a:chOff x="3663072" y="-1085447"/>
                <a:chExt cx="734693" cy="592332"/>
              </a:xfrm>
            </p:grpSpPr>
            <p:grpSp>
              <p:nvGrpSpPr>
                <p:cNvPr id="2808" name="Group 2807"/>
                <p:cNvGrpSpPr/>
                <p:nvPr/>
              </p:nvGrpSpPr>
              <p:grpSpPr>
                <a:xfrm>
                  <a:off x="3663072" y="-864607"/>
                  <a:ext cx="535083" cy="371492"/>
                  <a:chOff x="6578873" y="947543"/>
                  <a:chExt cx="535083" cy="371492"/>
                </a:xfrm>
              </p:grpSpPr>
              <p:grpSp>
                <p:nvGrpSpPr>
                  <p:cNvPr id="2817" name="Group 2816"/>
                  <p:cNvGrpSpPr/>
                  <p:nvPr/>
                </p:nvGrpSpPr>
                <p:grpSpPr>
                  <a:xfrm>
                    <a:off x="6578873" y="947543"/>
                    <a:ext cx="535083" cy="371492"/>
                    <a:chOff x="6333327" y="791244"/>
                    <a:chExt cx="535083" cy="494368"/>
                  </a:xfrm>
                </p:grpSpPr>
                <p:sp>
                  <p:nvSpPr>
                    <p:cNvPr id="2820" name="Donut 2819"/>
                    <p:cNvSpPr/>
                    <p:nvPr/>
                  </p:nvSpPr>
                  <p:spPr>
                    <a:xfrm>
                      <a:off x="6391384" y="791244"/>
                      <a:ext cx="229262" cy="252560"/>
                    </a:xfrm>
                    <a:prstGeom prst="donut">
                      <a:avLst>
                        <a:gd name="adj" fmla="val 13490"/>
                      </a:avLst>
                    </a:prstGeom>
                    <a:ln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21" name="Donut 2820"/>
                    <p:cNvSpPr/>
                    <p:nvPr/>
                  </p:nvSpPr>
                  <p:spPr>
                    <a:xfrm>
                      <a:off x="6591573" y="791244"/>
                      <a:ext cx="233272" cy="252560"/>
                    </a:xfrm>
                    <a:prstGeom prst="donut">
                      <a:avLst>
                        <a:gd name="adj" fmla="val 13490"/>
                      </a:avLst>
                    </a:prstGeom>
                    <a:ln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22" name="Donut 2821"/>
                    <p:cNvSpPr/>
                    <p:nvPr/>
                  </p:nvSpPr>
                  <p:spPr>
                    <a:xfrm>
                      <a:off x="6333327" y="1000864"/>
                      <a:ext cx="284748" cy="284748"/>
                    </a:xfrm>
                    <a:prstGeom prst="donut">
                      <a:avLst>
                        <a:gd name="adj" fmla="val 13490"/>
                      </a:avLst>
                    </a:prstGeom>
                    <a:ln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23" name="Donut 2822"/>
                    <p:cNvSpPr/>
                    <p:nvPr/>
                  </p:nvSpPr>
                  <p:spPr>
                    <a:xfrm>
                      <a:off x="6583662" y="1000865"/>
                      <a:ext cx="284748" cy="284747"/>
                    </a:xfrm>
                    <a:prstGeom prst="donut">
                      <a:avLst>
                        <a:gd name="adj" fmla="val 13490"/>
                      </a:avLst>
                    </a:prstGeom>
                    <a:ln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824" name="Up-Down Arrow 2823"/>
                    <p:cNvSpPr/>
                    <p:nvPr/>
                  </p:nvSpPr>
                  <p:spPr>
                    <a:xfrm rot="2834384">
                      <a:off x="6694293" y="1059690"/>
                      <a:ext cx="60841" cy="161874"/>
                    </a:xfrm>
                    <a:prstGeom prst="upDownArrow">
                      <a:avLst/>
                    </a:prstGeom>
                    <a:ln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sp>
                  <p:nvSpPr>
                    <p:cNvPr id="2825" name="Up-Down Arrow 2824"/>
                    <p:cNvSpPr/>
                    <p:nvPr/>
                  </p:nvSpPr>
                  <p:spPr>
                    <a:xfrm rot="2834384">
                      <a:off x="6674838" y="839125"/>
                      <a:ext cx="60841" cy="155445"/>
                    </a:xfrm>
                    <a:prstGeom prst="upDownArrow">
                      <a:avLst/>
                    </a:prstGeom>
                    <a:ln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  <p:sp>
                <p:nvSpPr>
                  <p:cNvPr id="2818" name="Up-Down Arrow 2817"/>
                  <p:cNvSpPr/>
                  <p:nvPr/>
                </p:nvSpPr>
                <p:spPr>
                  <a:xfrm rot="2834384">
                    <a:off x="6728976" y="961212"/>
                    <a:ext cx="45719" cy="155445"/>
                  </a:xfrm>
                  <a:prstGeom prst="upDownArrow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819" name="Up-Down Arrow 2818"/>
                  <p:cNvSpPr/>
                  <p:nvPr/>
                </p:nvSpPr>
                <p:spPr>
                  <a:xfrm rot="2834384">
                    <a:off x="6695406" y="1124897"/>
                    <a:ext cx="45719" cy="161874"/>
                  </a:xfrm>
                  <a:prstGeom prst="upDownArrow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sp>
              <p:nvSpPr>
                <p:cNvPr id="2809" name="Diamond 2808"/>
                <p:cNvSpPr/>
                <p:nvPr/>
              </p:nvSpPr>
              <p:spPr>
                <a:xfrm>
                  <a:off x="3694944" y="-740411"/>
                  <a:ext cx="514472" cy="103391"/>
                </a:xfrm>
                <a:prstGeom prst="diamond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2810" name="Group 2809"/>
                <p:cNvGrpSpPr/>
                <p:nvPr/>
              </p:nvGrpSpPr>
              <p:grpSpPr>
                <a:xfrm rot="10800000" flipH="1" flipV="1">
                  <a:off x="4118765" y="-1085447"/>
                  <a:ext cx="279000" cy="411648"/>
                  <a:chOff x="5621198" y="667529"/>
                  <a:chExt cx="279000" cy="411648"/>
                </a:xfrm>
              </p:grpSpPr>
              <p:sp>
                <p:nvSpPr>
                  <p:cNvPr id="2811" name="Rectangle 2810"/>
                  <p:cNvSpPr/>
                  <p:nvPr/>
                </p:nvSpPr>
                <p:spPr>
                  <a:xfrm rot="1440000">
                    <a:off x="5690200" y="806176"/>
                    <a:ext cx="26155" cy="273001"/>
                  </a:xfrm>
                  <a:prstGeom prst="rect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812" name="Oval 2811"/>
                  <p:cNvSpPr/>
                  <p:nvPr/>
                </p:nvSpPr>
                <p:spPr>
                  <a:xfrm>
                    <a:off x="5733475" y="773121"/>
                    <a:ext cx="54232" cy="54232"/>
                  </a:xfrm>
                  <a:prstGeom prst="ellipse">
                    <a:avLst/>
                  </a:prstGeom>
                  <a:ln>
                    <a:solidFill>
                      <a:srgbClr val="0000FF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813" name="Arc 2812"/>
                  <p:cNvSpPr/>
                  <p:nvPr/>
                </p:nvSpPr>
                <p:spPr>
                  <a:xfrm>
                    <a:off x="5621198" y="667529"/>
                    <a:ext cx="279000" cy="257175"/>
                  </a:xfrm>
                  <a:prstGeom prst="arc">
                    <a:avLst>
                      <a:gd name="adj1" fmla="val 18642763"/>
                      <a:gd name="adj2" fmla="val 3194614"/>
                    </a:avLst>
                  </a:prstGeom>
                  <a:ln w="28575" cmpd="sng">
                    <a:solidFill>
                      <a:srgbClr val="0000FF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814" name="Arc 2813"/>
                  <p:cNvSpPr/>
                  <p:nvPr/>
                </p:nvSpPr>
                <p:spPr>
                  <a:xfrm rot="10800000">
                    <a:off x="5694176" y="729610"/>
                    <a:ext cx="139803" cy="139624"/>
                  </a:xfrm>
                  <a:prstGeom prst="arc">
                    <a:avLst>
                      <a:gd name="adj1" fmla="val 18642763"/>
                      <a:gd name="adj2" fmla="val 3183994"/>
                    </a:avLst>
                  </a:prstGeom>
                  <a:ln w="28575" cmpd="sng">
                    <a:solidFill>
                      <a:srgbClr val="0000FF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815" name="Arc 2814"/>
                  <p:cNvSpPr/>
                  <p:nvPr/>
                </p:nvSpPr>
                <p:spPr>
                  <a:xfrm>
                    <a:off x="5692432" y="731405"/>
                    <a:ext cx="139803" cy="137829"/>
                  </a:xfrm>
                  <a:prstGeom prst="arc">
                    <a:avLst>
                      <a:gd name="adj1" fmla="val 18136918"/>
                      <a:gd name="adj2" fmla="val 3322367"/>
                    </a:avLst>
                  </a:prstGeom>
                  <a:ln w="28575" cmpd="sng">
                    <a:solidFill>
                      <a:srgbClr val="0000FF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816" name="Arc 2815"/>
                  <p:cNvSpPr/>
                  <p:nvPr/>
                </p:nvSpPr>
                <p:spPr>
                  <a:xfrm rot="10800000">
                    <a:off x="5621198" y="667529"/>
                    <a:ext cx="279000" cy="257175"/>
                  </a:xfrm>
                  <a:prstGeom prst="arc">
                    <a:avLst>
                      <a:gd name="adj1" fmla="val 18642763"/>
                      <a:gd name="adj2" fmla="val 3194614"/>
                    </a:avLst>
                  </a:prstGeom>
                  <a:ln w="28575" cmpd="sng">
                    <a:solidFill>
                      <a:srgbClr val="0000FF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</p:grpSp>
          <p:grpSp>
            <p:nvGrpSpPr>
              <p:cNvPr id="2445" name="Group 2444"/>
              <p:cNvGrpSpPr/>
              <p:nvPr/>
            </p:nvGrpSpPr>
            <p:grpSpPr>
              <a:xfrm>
                <a:off x="18515520" y="2593145"/>
                <a:ext cx="734693" cy="592332"/>
                <a:chOff x="5197708" y="-994597"/>
                <a:chExt cx="734693" cy="592332"/>
              </a:xfrm>
            </p:grpSpPr>
            <p:grpSp>
              <p:nvGrpSpPr>
                <p:cNvPr id="2678" name="Group 2677"/>
                <p:cNvGrpSpPr/>
                <p:nvPr/>
              </p:nvGrpSpPr>
              <p:grpSpPr>
                <a:xfrm>
                  <a:off x="5197708" y="-773757"/>
                  <a:ext cx="535083" cy="371492"/>
                  <a:chOff x="6578873" y="947543"/>
                  <a:chExt cx="535083" cy="371492"/>
                </a:xfrm>
              </p:grpSpPr>
              <p:grpSp>
                <p:nvGrpSpPr>
                  <p:cNvPr id="2687" name="Group 2686"/>
                  <p:cNvGrpSpPr/>
                  <p:nvPr/>
                </p:nvGrpSpPr>
                <p:grpSpPr>
                  <a:xfrm>
                    <a:off x="6578873" y="947543"/>
                    <a:ext cx="535083" cy="371492"/>
                    <a:chOff x="6333327" y="791244"/>
                    <a:chExt cx="535083" cy="494368"/>
                  </a:xfrm>
                </p:grpSpPr>
                <p:sp>
                  <p:nvSpPr>
                    <p:cNvPr id="2690" name="Donut 2689"/>
                    <p:cNvSpPr/>
                    <p:nvPr/>
                  </p:nvSpPr>
                  <p:spPr>
                    <a:xfrm>
                      <a:off x="6391384" y="791244"/>
                      <a:ext cx="229262" cy="252560"/>
                    </a:xfrm>
                    <a:prstGeom prst="donut">
                      <a:avLst>
                        <a:gd name="adj" fmla="val 13490"/>
                      </a:avLst>
                    </a:prstGeom>
                    <a:ln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91" name="Donut 2690"/>
                    <p:cNvSpPr/>
                    <p:nvPr/>
                  </p:nvSpPr>
                  <p:spPr>
                    <a:xfrm>
                      <a:off x="6591573" y="791244"/>
                      <a:ext cx="233272" cy="252560"/>
                    </a:xfrm>
                    <a:prstGeom prst="donut">
                      <a:avLst>
                        <a:gd name="adj" fmla="val 13490"/>
                      </a:avLst>
                    </a:prstGeom>
                    <a:ln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92" name="Donut 2691"/>
                    <p:cNvSpPr/>
                    <p:nvPr/>
                  </p:nvSpPr>
                  <p:spPr>
                    <a:xfrm>
                      <a:off x="6333327" y="1000864"/>
                      <a:ext cx="284748" cy="284748"/>
                    </a:xfrm>
                    <a:prstGeom prst="donut">
                      <a:avLst>
                        <a:gd name="adj" fmla="val 13490"/>
                      </a:avLst>
                    </a:prstGeom>
                    <a:ln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93" name="Donut 2692"/>
                    <p:cNvSpPr/>
                    <p:nvPr/>
                  </p:nvSpPr>
                  <p:spPr>
                    <a:xfrm>
                      <a:off x="6583662" y="1000865"/>
                      <a:ext cx="284748" cy="284747"/>
                    </a:xfrm>
                    <a:prstGeom prst="donut">
                      <a:avLst>
                        <a:gd name="adj" fmla="val 13490"/>
                      </a:avLst>
                    </a:prstGeom>
                    <a:ln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94" name="Up-Down Arrow 2693"/>
                    <p:cNvSpPr/>
                    <p:nvPr/>
                  </p:nvSpPr>
                  <p:spPr>
                    <a:xfrm rot="2834384">
                      <a:off x="6694293" y="1059690"/>
                      <a:ext cx="60841" cy="161874"/>
                    </a:xfrm>
                    <a:prstGeom prst="upDownArrow">
                      <a:avLst/>
                    </a:prstGeom>
                    <a:ln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sp>
                  <p:nvSpPr>
                    <p:cNvPr id="2807" name="Up-Down Arrow 2806"/>
                    <p:cNvSpPr/>
                    <p:nvPr/>
                  </p:nvSpPr>
                  <p:spPr>
                    <a:xfrm rot="2834384">
                      <a:off x="6674838" y="839125"/>
                      <a:ext cx="60841" cy="155445"/>
                    </a:xfrm>
                    <a:prstGeom prst="upDownArrow">
                      <a:avLst/>
                    </a:prstGeom>
                    <a:ln>
                      <a:solidFill>
                        <a:srgbClr val="008000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  <p:sp>
                <p:nvSpPr>
                  <p:cNvPr id="2688" name="Up-Down Arrow 2687"/>
                  <p:cNvSpPr/>
                  <p:nvPr/>
                </p:nvSpPr>
                <p:spPr>
                  <a:xfrm rot="2834384">
                    <a:off x="6728976" y="961212"/>
                    <a:ext cx="45719" cy="155445"/>
                  </a:xfrm>
                  <a:prstGeom prst="upDownArrow">
                    <a:avLst/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689" name="Up-Down Arrow 2688"/>
                  <p:cNvSpPr/>
                  <p:nvPr/>
                </p:nvSpPr>
                <p:spPr>
                  <a:xfrm rot="2834384">
                    <a:off x="6695406" y="1124897"/>
                    <a:ext cx="45719" cy="161874"/>
                  </a:xfrm>
                  <a:prstGeom prst="upDownArrow">
                    <a:avLst/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sp>
              <p:nvSpPr>
                <p:cNvPr id="2679" name="Diamond 2678"/>
                <p:cNvSpPr/>
                <p:nvPr/>
              </p:nvSpPr>
              <p:spPr>
                <a:xfrm>
                  <a:off x="5229580" y="-649561"/>
                  <a:ext cx="514472" cy="103391"/>
                </a:xfrm>
                <a:prstGeom prst="diamond">
                  <a:avLst/>
                </a:prstGeom>
                <a:ln>
                  <a:solidFill>
                    <a:srgbClr val="008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2680" name="Group 2679"/>
                <p:cNvGrpSpPr/>
                <p:nvPr/>
              </p:nvGrpSpPr>
              <p:grpSpPr>
                <a:xfrm rot="10800000" flipH="1" flipV="1">
                  <a:off x="5653401" y="-994597"/>
                  <a:ext cx="279000" cy="411648"/>
                  <a:chOff x="5621198" y="667529"/>
                  <a:chExt cx="279000" cy="411648"/>
                </a:xfrm>
              </p:grpSpPr>
              <p:sp>
                <p:nvSpPr>
                  <p:cNvPr id="2681" name="Rectangle 2680"/>
                  <p:cNvSpPr/>
                  <p:nvPr/>
                </p:nvSpPr>
                <p:spPr>
                  <a:xfrm rot="1440000">
                    <a:off x="5690200" y="806176"/>
                    <a:ext cx="26155" cy="273001"/>
                  </a:xfrm>
                  <a:prstGeom prst="rect">
                    <a:avLst/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682" name="Oval 2681"/>
                  <p:cNvSpPr/>
                  <p:nvPr/>
                </p:nvSpPr>
                <p:spPr>
                  <a:xfrm>
                    <a:off x="5733475" y="773121"/>
                    <a:ext cx="54232" cy="54232"/>
                  </a:xfrm>
                  <a:prstGeom prst="ellipse">
                    <a:avLst/>
                  </a:prstGeom>
                  <a:ln>
                    <a:solidFill>
                      <a:srgbClr val="008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683" name="Arc 2682"/>
                  <p:cNvSpPr/>
                  <p:nvPr/>
                </p:nvSpPr>
                <p:spPr>
                  <a:xfrm>
                    <a:off x="5621198" y="667529"/>
                    <a:ext cx="279000" cy="257175"/>
                  </a:xfrm>
                  <a:prstGeom prst="arc">
                    <a:avLst>
                      <a:gd name="adj1" fmla="val 18642763"/>
                      <a:gd name="adj2" fmla="val 3194614"/>
                    </a:avLst>
                  </a:prstGeom>
                  <a:ln w="28575" cmpd="sng"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684" name="Arc 2683"/>
                  <p:cNvSpPr/>
                  <p:nvPr/>
                </p:nvSpPr>
                <p:spPr>
                  <a:xfrm rot="10800000">
                    <a:off x="5694176" y="729610"/>
                    <a:ext cx="139803" cy="139624"/>
                  </a:xfrm>
                  <a:prstGeom prst="arc">
                    <a:avLst>
                      <a:gd name="adj1" fmla="val 18642763"/>
                      <a:gd name="adj2" fmla="val 3183994"/>
                    </a:avLst>
                  </a:prstGeom>
                  <a:ln w="28575" cmpd="sng"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685" name="Arc 2684"/>
                  <p:cNvSpPr/>
                  <p:nvPr/>
                </p:nvSpPr>
                <p:spPr>
                  <a:xfrm>
                    <a:off x="5692432" y="731405"/>
                    <a:ext cx="139803" cy="137829"/>
                  </a:xfrm>
                  <a:prstGeom prst="arc">
                    <a:avLst>
                      <a:gd name="adj1" fmla="val 18136918"/>
                      <a:gd name="adj2" fmla="val 3322367"/>
                    </a:avLst>
                  </a:prstGeom>
                  <a:ln w="28575" cmpd="sng"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686" name="Arc 2685"/>
                  <p:cNvSpPr/>
                  <p:nvPr/>
                </p:nvSpPr>
                <p:spPr>
                  <a:xfrm rot="10800000">
                    <a:off x="5621198" y="667529"/>
                    <a:ext cx="279000" cy="257175"/>
                  </a:xfrm>
                  <a:prstGeom prst="arc">
                    <a:avLst>
                      <a:gd name="adj1" fmla="val 18642763"/>
                      <a:gd name="adj2" fmla="val 3194614"/>
                    </a:avLst>
                  </a:prstGeom>
                  <a:ln w="28575" cmpd="sng">
                    <a:solidFill>
                      <a:srgbClr val="008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</p:grpSp>
          <p:grpSp>
            <p:nvGrpSpPr>
              <p:cNvPr id="2446" name="Group 2445"/>
              <p:cNvGrpSpPr/>
              <p:nvPr/>
            </p:nvGrpSpPr>
            <p:grpSpPr>
              <a:xfrm>
                <a:off x="19259967" y="4430914"/>
                <a:ext cx="734693" cy="592332"/>
                <a:chOff x="7049928" y="-966336"/>
                <a:chExt cx="734693" cy="592332"/>
              </a:xfrm>
            </p:grpSpPr>
            <p:grpSp>
              <p:nvGrpSpPr>
                <p:cNvPr id="2447" name="Group 2446"/>
                <p:cNvGrpSpPr/>
                <p:nvPr/>
              </p:nvGrpSpPr>
              <p:grpSpPr>
                <a:xfrm>
                  <a:off x="7049928" y="-745496"/>
                  <a:ext cx="535083" cy="371492"/>
                  <a:chOff x="6578873" y="947543"/>
                  <a:chExt cx="535083" cy="371492"/>
                </a:xfrm>
              </p:grpSpPr>
              <p:grpSp>
                <p:nvGrpSpPr>
                  <p:cNvPr id="2456" name="Group 2455"/>
                  <p:cNvGrpSpPr/>
                  <p:nvPr/>
                </p:nvGrpSpPr>
                <p:grpSpPr>
                  <a:xfrm>
                    <a:off x="6578873" y="947543"/>
                    <a:ext cx="535083" cy="371492"/>
                    <a:chOff x="6333327" y="791244"/>
                    <a:chExt cx="535083" cy="494368"/>
                  </a:xfrm>
                </p:grpSpPr>
                <p:sp>
                  <p:nvSpPr>
                    <p:cNvPr id="2459" name="Donut 2458"/>
                    <p:cNvSpPr/>
                    <p:nvPr/>
                  </p:nvSpPr>
                  <p:spPr>
                    <a:xfrm>
                      <a:off x="6391384" y="791244"/>
                      <a:ext cx="229262" cy="252560"/>
                    </a:xfrm>
                    <a:prstGeom prst="donut">
                      <a:avLst>
                        <a:gd name="adj" fmla="val 13490"/>
                      </a:avLst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60" name="Donut 2459"/>
                    <p:cNvSpPr/>
                    <p:nvPr/>
                  </p:nvSpPr>
                  <p:spPr>
                    <a:xfrm>
                      <a:off x="6591573" y="791244"/>
                      <a:ext cx="233272" cy="252560"/>
                    </a:xfrm>
                    <a:prstGeom prst="donut">
                      <a:avLst>
                        <a:gd name="adj" fmla="val 13490"/>
                      </a:avLst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61" name="Donut 2460"/>
                    <p:cNvSpPr/>
                    <p:nvPr/>
                  </p:nvSpPr>
                  <p:spPr>
                    <a:xfrm>
                      <a:off x="6333327" y="1000864"/>
                      <a:ext cx="284748" cy="284748"/>
                    </a:xfrm>
                    <a:prstGeom prst="donut">
                      <a:avLst>
                        <a:gd name="adj" fmla="val 13490"/>
                      </a:avLst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462" name="Donut 2461"/>
                    <p:cNvSpPr/>
                    <p:nvPr/>
                  </p:nvSpPr>
                  <p:spPr>
                    <a:xfrm>
                      <a:off x="6583662" y="1000865"/>
                      <a:ext cx="284748" cy="284747"/>
                    </a:xfrm>
                    <a:prstGeom prst="donut">
                      <a:avLst>
                        <a:gd name="adj" fmla="val 13490"/>
                      </a:avLst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658" name="Up-Down Arrow 2657"/>
                    <p:cNvSpPr/>
                    <p:nvPr/>
                  </p:nvSpPr>
                  <p:spPr>
                    <a:xfrm rot="2834384">
                      <a:off x="6694293" y="1059690"/>
                      <a:ext cx="60841" cy="161874"/>
                    </a:xfrm>
                    <a:prstGeom prst="upDownArrow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sp>
                  <p:nvSpPr>
                    <p:cNvPr id="2677" name="Up-Down Arrow 2676"/>
                    <p:cNvSpPr/>
                    <p:nvPr/>
                  </p:nvSpPr>
                  <p:spPr>
                    <a:xfrm rot="2834384">
                      <a:off x="6674838" y="839125"/>
                      <a:ext cx="60841" cy="155445"/>
                    </a:xfrm>
                    <a:prstGeom prst="upDownArrow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</p:grpSp>
              <p:sp>
                <p:nvSpPr>
                  <p:cNvPr id="2457" name="Up-Down Arrow 2456"/>
                  <p:cNvSpPr/>
                  <p:nvPr/>
                </p:nvSpPr>
                <p:spPr>
                  <a:xfrm rot="2834384">
                    <a:off x="6728976" y="961212"/>
                    <a:ext cx="45719" cy="155445"/>
                  </a:xfrm>
                  <a:prstGeom prst="upDownArrow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458" name="Up-Down Arrow 2457"/>
                  <p:cNvSpPr/>
                  <p:nvPr/>
                </p:nvSpPr>
                <p:spPr>
                  <a:xfrm rot="2834384">
                    <a:off x="6695406" y="1124897"/>
                    <a:ext cx="45719" cy="161874"/>
                  </a:xfrm>
                  <a:prstGeom prst="upDownArrow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sp>
              <p:nvSpPr>
                <p:cNvPr id="2448" name="Diamond 2447"/>
                <p:cNvSpPr/>
                <p:nvPr/>
              </p:nvSpPr>
              <p:spPr>
                <a:xfrm>
                  <a:off x="7081800" y="-621300"/>
                  <a:ext cx="514472" cy="103391"/>
                </a:xfrm>
                <a:prstGeom prst="diamond">
                  <a:avLst/>
                </a:prstGeom>
                <a:ln>
                  <a:solidFill>
                    <a:srgbClr val="FF0000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grpSp>
              <p:nvGrpSpPr>
                <p:cNvPr id="2449" name="Group 2448"/>
                <p:cNvGrpSpPr/>
                <p:nvPr/>
              </p:nvGrpSpPr>
              <p:grpSpPr>
                <a:xfrm rot="10800000" flipH="1" flipV="1">
                  <a:off x="7505621" y="-966336"/>
                  <a:ext cx="279000" cy="411648"/>
                  <a:chOff x="5621198" y="667529"/>
                  <a:chExt cx="279000" cy="411648"/>
                </a:xfrm>
              </p:grpSpPr>
              <p:sp>
                <p:nvSpPr>
                  <p:cNvPr id="2450" name="Rectangle 2449"/>
                  <p:cNvSpPr/>
                  <p:nvPr/>
                </p:nvSpPr>
                <p:spPr>
                  <a:xfrm rot="1440000">
                    <a:off x="5690200" y="806176"/>
                    <a:ext cx="26155" cy="273001"/>
                  </a:xfrm>
                  <a:prstGeom prst="rect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451" name="Oval 2450"/>
                  <p:cNvSpPr/>
                  <p:nvPr/>
                </p:nvSpPr>
                <p:spPr>
                  <a:xfrm>
                    <a:off x="5733475" y="773121"/>
                    <a:ext cx="54232" cy="54232"/>
                  </a:xfrm>
                  <a:prstGeom prst="ellipse">
                    <a:avLst/>
                  </a:prstGeom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452" name="Arc 2451"/>
                  <p:cNvSpPr/>
                  <p:nvPr/>
                </p:nvSpPr>
                <p:spPr>
                  <a:xfrm>
                    <a:off x="5621198" y="667529"/>
                    <a:ext cx="279000" cy="257175"/>
                  </a:xfrm>
                  <a:prstGeom prst="arc">
                    <a:avLst>
                      <a:gd name="adj1" fmla="val 18642763"/>
                      <a:gd name="adj2" fmla="val 3194614"/>
                    </a:avLst>
                  </a:prstGeom>
                  <a:ln w="28575" cmpd="sng"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453" name="Arc 2452"/>
                  <p:cNvSpPr/>
                  <p:nvPr/>
                </p:nvSpPr>
                <p:spPr>
                  <a:xfrm rot="10800000">
                    <a:off x="5694176" y="729610"/>
                    <a:ext cx="139803" cy="139624"/>
                  </a:xfrm>
                  <a:prstGeom prst="arc">
                    <a:avLst>
                      <a:gd name="adj1" fmla="val 18642763"/>
                      <a:gd name="adj2" fmla="val 3183994"/>
                    </a:avLst>
                  </a:prstGeom>
                  <a:ln w="28575" cmpd="sng"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454" name="Arc 2453"/>
                  <p:cNvSpPr/>
                  <p:nvPr/>
                </p:nvSpPr>
                <p:spPr>
                  <a:xfrm>
                    <a:off x="5692432" y="731405"/>
                    <a:ext cx="139803" cy="137829"/>
                  </a:xfrm>
                  <a:prstGeom prst="arc">
                    <a:avLst>
                      <a:gd name="adj1" fmla="val 18136918"/>
                      <a:gd name="adj2" fmla="val 3322367"/>
                    </a:avLst>
                  </a:prstGeom>
                  <a:ln w="28575" cmpd="sng"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2455" name="Arc 2454"/>
                  <p:cNvSpPr/>
                  <p:nvPr/>
                </p:nvSpPr>
                <p:spPr>
                  <a:xfrm rot="10800000">
                    <a:off x="5621198" y="667529"/>
                    <a:ext cx="279000" cy="257175"/>
                  </a:xfrm>
                  <a:prstGeom prst="arc">
                    <a:avLst>
                      <a:gd name="adj1" fmla="val 18642763"/>
                      <a:gd name="adj2" fmla="val 3194614"/>
                    </a:avLst>
                  </a:prstGeom>
                  <a:ln w="28575" cmpd="sng">
                    <a:solidFill>
                      <a:srgbClr val="FF0000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27881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11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Becker</dc:creator>
  <cp:lastModifiedBy>Aaron Becker</cp:lastModifiedBy>
  <cp:revision>15</cp:revision>
  <dcterms:created xsi:type="dcterms:W3CDTF">2015-02-10T05:18:33Z</dcterms:created>
  <dcterms:modified xsi:type="dcterms:W3CDTF">2015-02-24T18:51:29Z</dcterms:modified>
</cp:coreProperties>
</file>