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17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8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839D-78CE-764E-8FCA-0A89F4838428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CE77-5C41-2047-B332-E9F86ED7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0"/>
            <a:ext cx="9131300" cy="508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88381" y="3495524"/>
            <a:ext cx="4076095" cy="822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2545" t="54107" r="60418" b="32500"/>
          <a:stretch/>
        </p:blipFill>
        <p:spPr>
          <a:xfrm>
            <a:off x="4386736" y="2818190"/>
            <a:ext cx="642560" cy="68035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924423" y="3352902"/>
            <a:ext cx="1935242" cy="1906006"/>
            <a:chOff x="889636" y="867295"/>
            <a:chExt cx="5270090" cy="4127835"/>
          </a:xfrm>
        </p:grpSpPr>
        <p:sp>
          <p:nvSpPr>
            <p:cNvPr id="17" name="Isosceles Triangle 16"/>
            <p:cNvSpPr/>
            <p:nvPr/>
          </p:nvSpPr>
          <p:spPr>
            <a:xfrm>
              <a:off x="889636" y="893510"/>
              <a:ext cx="5270090" cy="3496859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89636" y="3921614"/>
              <a:ext cx="5270090" cy="10735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968574" y="867295"/>
              <a:ext cx="3095742" cy="349685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68574" y="4141890"/>
              <a:ext cx="3095742" cy="554173"/>
            </a:xfrm>
            <a:prstGeom prst="ellipse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4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72433" y="3352901"/>
            <a:ext cx="1535220" cy="1512027"/>
            <a:chOff x="889636" y="867295"/>
            <a:chExt cx="5270090" cy="4127835"/>
          </a:xfrm>
        </p:grpSpPr>
        <p:sp>
          <p:nvSpPr>
            <p:cNvPr id="32" name="Isosceles Triangle 31"/>
            <p:cNvSpPr/>
            <p:nvPr/>
          </p:nvSpPr>
          <p:spPr>
            <a:xfrm>
              <a:off x="889636" y="893510"/>
              <a:ext cx="5270090" cy="3496859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89636" y="3921614"/>
              <a:ext cx="5270090" cy="10735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1968574" y="867295"/>
              <a:ext cx="3095742" cy="349685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968574" y="4141890"/>
              <a:ext cx="3095742" cy="554173"/>
            </a:xfrm>
            <a:prstGeom prst="ellipse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4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73911" y="3608788"/>
            <a:ext cx="1535220" cy="1512027"/>
            <a:chOff x="889636" y="867295"/>
            <a:chExt cx="5270090" cy="4127835"/>
          </a:xfrm>
        </p:grpSpPr>
        <p:sp>
          <p:nvSpPr>
            <p:cNvPr id="37" name="Isosceles Triangle 36"/>
            <p:cNvSpPr/>
            <p:nvPr/>
          </p:nvSpPr>
          <p:spPr>
            <a:xfrm>
              <a:off x="889636" y="893510"/>
              <a:ext cx="5270090" cy="3496859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89636" y="3921614"/>
              <a:ext cx="5270090" cy="10735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968574" y="867295"/>
              <a:ext cx="3095742" cy="349685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968574" y="4141890"/>
              <a:ext cx="3095742" cy="554173"/>
            </a:xfrm>
            <a:prstGeom prst="ellipse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4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38377" t="32458" r="55462" b="51500"/>
          <a:stretch/>
        </p:blipFill>
        <p:spPr>
          <a:xfrm>
            <a:off x="2442330" y="3089124"/>
            <a:ext cx="563303" cy="58794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l="38377" t="32458" r="55462" b="51500"/>
          <a:stretch/>
        </p:blipFill>
        <p:spPr>
          <a:xfrm rot="19228187">
            <a:off x="6523639" y="2943224"/>
            <a:ext cx="563303" cy="58794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63600" y="635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7" name="Picture 5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51" y="4359022"/>
            <a:ext cx="319102" cy="40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61" y="4606071"/>
            <a:ext cx="397968" cy="50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61" y="4643404"/>
            <a:ext cx="362802" cy="45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069" y="4930947"/>
            <a:ext cx="594407" cy="75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2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2015-02-23T03:52:38Z</dcterms:created>
  <dcterms:modified xsi:type="dcterms:W3CDTF">2015-02-23T04:12:50Z</dcterms:modified>
</cp:coreProperties>
</file>