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173200" cy="1389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94F4C"/>
    <a:srgbClr val="6299E0"/>
    <a:srgbClr val="C8304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2587" autoAdjust="0"/>
  </p:normalViewPr>
  <p:slideViewPr>
    <p:cSldViewPr snapToGrid="0" snapToObjects="1">
      <p:cViewPr>
        <p:scale>
          <a:sx n="20" d="100"/>
          <a:sy n="20" d="100"/>
        </p:scale>
        <p:origin x="-2344" y="-336"/>
      </p:cViewPr>
      <p:guideLst>
        <p:guide orient="horz" pos="4378"/>
        <p:guide pos="44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90" y="4317574"/>
            <a:ext cx="12047220" cy="2979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980" y="7875852"/>
            <a:ext cx="9921240" cy="35518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5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6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5570" y="556598"/>
            <a:ext cx="3188970" cy="118588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" y="556598"/>
            <a:ext cx="9330690" cy="118588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584" y="8931125"/>
            <a:ext cx="12047220" cy="27604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584" y="5890805"/>
            <a:ext cx="12047220" cy="304031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660" y="3243009"/>
            <a:ext cx="6259830" cy="9172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4710" y="3243009"/>
            <a:ext cx="6259830" cy="9172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661" y="3111091"/>
            <a:ext cx="6262292" cy="1296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1" y="4407646"/>
            <a:ext cx="6262292" cy="80077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99791" y="3111091"/>
            <a:ext cx="6264752" cy="1296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99791" y="4407646"/>
            <a:ext cx="6264752" cy="80077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2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3" y="553369"/>
            <a:ext cx="4662884" cy="2355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328" y="553380"/>
            <a:ext cx="7923213" cy="11862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63" y="2908410"/>
            <a:ext cx="4662884" cy="95070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047" y="9728994"/>
            <a:ext cx="8503920" cy="11485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8047" y="1241862"/>
            <a:ext cx="8503920" cy="83391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8047" y="10877557"/>
            <a:ext cx="8503920" cy="1631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60" y="556587"/>
            <a:ext cx="12755880" cy="231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660" y="3243009"/>
            <a:ext cx="12755880" cy="917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" y="12881920"/>
            <a:ext cx="3307080" cy="73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4869-854B-594F-9DE5-1429F381E4F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510" y="12881920"/>
            <a:ext cx="4488180" cy="73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7460" y="12881920"/>
            <a:ext cx="3307080" cy="73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8" name="Group 2317"/>
          <p:cNvGrpSpPr/>
          <p:nvPr/>
        </p:nvGrpSpPr>
        <p:grpSpPr>
          <a:xfrm>
            <a:off x="190457" y="137299"/>
            <a:ext cx="6897077" cy="6834779"/>
            <a:chOff x="-1" y="23221"/>
            <a:chExt cx="6897077" cy="6834779"/>
          </a:xfrm>
        </p:grpSpPr>
        <p:sp>
          <p:nvSpPr>
            <p:cNvPr id="2319" name="Rectangle 2318"/>
            <p:cNvSpPr/>
            <p:nvPr/>
          </p:nvSpPr>
          <p:spPr>
            <a:xfrm>
              <a:off x="127005" y="3198625"/>
              <a:ext cx="6636000" cy="35226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20" name="Group 2319"/>
            <p:cNvGrpSpPr/>
            <p:nvPr/>
          </p:nvGrpSpPr>
          <p:grpSpPr>
            <a:xfrm>
              <a:off x="889636" y="906432"/>
              <a:ext cx="5270090" cy="4101620"/>
              <a:chOff x="889636" y="2098250"/>
              <a:chExt cx="5270090" cy="4101620"/>
            </a:xfrm>
          </p:grpSpPr>
          <p:sp>
            <p:nvSpPr>
              <p:cNvPr id="2439" name="Isosceles Triangle 2438"/>
              <p:cNvSpPr/>
              <p:nvPr/>
            </p:nvSpPr>
            <p:spPr>
              <a:xfrm>
                <a:off x="889636" y="2098250"/>
                <a:ext cx="5270090" cy="349685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0" name="Oval 2439"/>
              <p:cNvSpPr/>
              <p:nvPr/>
            </p:nvSpPr>
            <p:spPr>
              <a:xfrm>
                <a:off x="889636" y="5126354"/>
                <a:ext cx="5270090" cy="107351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1" name="Group 2320"/>
            <p:cNvGrpSpPr/>
            <p:nvPr/>
          </p:nvGrpSpPr>
          <p:grpSpPr>
            <a:xfrm>
              <a:off x="1968574" y="880217"/>
              <a:ext cx="3095742" cy="3828768"/>
              <a:chOff x="1968574" y="2072035"/>
              <a:chExt cx="3095742" cy="3828768"/>
            </a:xfrm>
          </p:grpSpPr>
          <p:sp>
            <p:nvSpPr>
              <p:cNvPr id="2437" name="Isosceles Triangle 2436"/>
              <p:cNvSpPr/>
              <p:nvPr/>
            </p:nvSpPr>
            <p:spPr>
              <a:xfrm>
                <a:off x="1968574" y="2072035"/>
                <a:ext cx="3095742" cy="3496859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30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8" name="Oval 2437"/>
              <p:cNvSpPr/>
              <p:nvPr/>
            </p:nvSpPr>
            <p:spPr>
              <a:xfrm>
                <a:off x="1968574" y="5346630"/>
                <a:ext cx="3095742" cy="554173"/>
              </a:xfrm>
              <a:prstGeom prst="ellipse">
                <a:avLst/>
              </a:prstGeom>
              <a:gradFill>
                <a:gsLst>
                  <a:gs pos="9900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4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2" name="Group 2321"/>
            <p:cNvGrpSpPr/>
            <p:nvPr/>
          </p:nvGrpSpPr>
          <p:grpSpPr>
            <a:xfrm>
              <a:off x="4633272" y="4114325"/>
              <a:ext cx="252959" cy="278256"/>
              <a:chOff x="4278189" y="3695700"/>
              <a:chExt cx="480587" cy="528648"/>
            </a:xfrm>
          </p:grpSpPr>
          <p:sp>
            <p:nvSpPr>
              <p:cNvPr id="2429" name="Rectangle 242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0" name="Rectangle 242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1" name="Rectangle 243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2" name="Oval 243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3" name="Arc 243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4" name="Arc 243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5" name="Arc 243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6" name="Arc 243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3" name="Group 2322"/>
            <p:cNvGrpSpPr/>
            <p:nvPr/>
          </p:nvGrpSpPr>
          <p:grpSpPr>
            <a:xfrm>
              <a:off x="6170021" y="4687277"/>
              <a:ext cx="252959" cy="278256"/>
              <a:chOff x="4278189" y="3695700"/>
              <a:chExt cx="480587" cy="528648"/>
            </a:xfrm>
          </p:grpSpPr>
          <p:sp>
            <p:nvSpPr>
              <p:cNvPr id="2421" name="Rectangle 242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2" name="Rectangle 242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3" name="Rectangle 242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4" name="Oval 242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5" name="Arc 242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6" name="Arc 242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7" name="Arc 242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8" name="Arc 242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4" name="Group 2323"/>
            <p:cNvGrpSpPr/>
            <p:nvPr/>
          </p:nvGrpSpPr>
          <p:grpSpPr>
            <a:xfrm>
              <a:off x="2741044" y="4146868"/>
              <a:ext cx="252959" cy="278256"/>
              <a:chOff x="4278189" y="3695700"/>
              <a:chExt cx="480587" cy="528648"/>
            </a:xfrm>
          </p:grpSpPr>
          <p:sp>
            <p:nvSpPr>
              <p:cNvPr id="2413" name="Rectangle 241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4" name="Rectangle 241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5" name="Rectangle 241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6" name="Oval 241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7" name="Arc 241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8" name="Arc 241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9" name="Arc 241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0" name="Arc 241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5" name="Group 2324"/>
            <p:cNvGrpSpPr/>
            <p:nvPr/>
          </p:nvGrpSpPr>
          <p:grpSpPr>
            <a:xfrm>
              <a:off x="3628318" y="4337002"/>
              <a:ext cx="252959" cy="278256"/>
              <a:chOff x="4278189" y="3695700"/>
              <a:chExt cx="480587" cy="528648"/>
            </a:xfrm>
          </p:grpSpPr>
          <p:sp>
            <p:nvSpPr>
              <p:cNvPr id="2405" name="Rectangle 240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6" name="Rectangle 240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7" name="Rectangle 240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8" name="Oval 240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9" name="Arc 240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0" name="Arc 240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1" name="Arc 241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2" name="Arc 241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26" name="Frame 2325"/>
            <p:cNvSpPr/>
            <p:nvPr/>
          </p:nvSpPr>
          <p:spPr>
            <a:xfrm>
              <a:off x="-1" y="23221"/>
              <a:ext cx="6897077" cy="6834779"/>
            </a:xfrm>
            <a:prstGeom prst="frame">
              <a:avLst>
                <a:gd name="adj1" fmla="val 163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327" name="Group 2326"/>
            <p:cNvGrpSpPr/>
            <p:nvPr/>
          </p:nvGrpSpPr>
          <p:grpSpPr>
            <a:xfrm>
              <a:off x="2893625" y="539312"/>
              <a:ext cx="734693" cy="592332"/>
              <a:chOff x="3663072" y="-1085447"/>
              <a:chExt cx="734693" cy="592332"/>
            </a:xfrm>
          </p:grpSpPr>
          <p:grpSp>
            <p:nvGrpSpPr>
              <p:cNvPr id="2387" name="Group 2386"/>
              <p:cNvGrpSpPr/>
              <p:nvPr/>
            </p:nvGrpSpPr>
            <p:grpSpPr>
              <a:xfrm>
                <a:off x="3663072" y="-864607"/>
                <a:ext cx="535083" cy="371492"/>
                <a:chOff x="6578873" y="947543"/>
                <a:chExt cx="535083" cy="371492"/>
              </a:xfrm>
            </p:grpSpPr>
            <p:grpSp>
              <p:nvGrpSpPr>
                <p:cNvPr id="2396" name="Group 2395"/>
                <p:cNvGrpSpPr/>
                <p:nvPr/>
              </p:nvGrpSpPr>
              <p:grpSpPr>
                <a:xfrm>
                  <a:off x="6578873" y="947543"/>
                  <a:ext cx="535083" cy="371492"/>
                  <a:chOff x="6333327" y="791244"/>
                  <a:chExt cx="535083" cy="494368"/>
                </a:xfrm>
              </p:grpSpPr>
              <p:sp>
                <p:nvSpPr>
                  <p:cNvPr id="2399" name="Donut 2398"/>
                  <p:cNvSpPr/>
                  <p:nvPr/>
                </p:nvSpPr>
                <p:spPr>
                  <a:xfrm>
                    <a:off x="6391384" y="791244"/>
                    <a:ext cx="22926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0" name="Donut 2399"/>
                  <p:cNvSpPr/>
                  <p:nvPr/>
                </p:nvSpPr>
                <p:spPr>
                  <a:xfrm>
                    <a:off x="6591573" y="791244"/>
                    <a:ext cx="23327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1" name="Donut 2400"/>
                  <p:cNvSpPr/>
                  <p:nvPr/>
                </p:nvSpPr>
                <p:spPr>
                  <a:xfrm>
                    <a:off x="6333327" y="1000864"/>
                    <a:ext cx="284748" cy="284748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2" name="Donut 2401"/>
                  <p:cNvSpPr/>
                  <p:nvPr/>
                </p:nvSpPr>
                <p:spPr>
                  <a:xfrm>
                    <a:off x="6583662" y="1000865"/>
                    <a:ext cx="284748" cy="284747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3" name="Up-Down Arrow 2402"/>
                  <p:cNvSpPr/>
                  <p:nvPr/>
                </p:nvSpPr>
                <p:spPr>
                  <a:xfrm rot="2834384">
                    <a:off x="6694293" y="1059690"/>
                    <a:ext cx="60841" cy="161874"/>
                  </a:xfrm>
                  <a:prstGeom prst="upDownArrow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4" name="Up-Down Arrow 2403"/>
                  <p:cNvSpPr/>
                  <p:nvPr/>
                </p:nvSpPr>
                <p:spPr>
                  <a:xfrm rot="2834384">
                    <a:off x="6674838" y="839125"/>
                    <a:ext cx="60841" cy="155445"/>
                  </a:xfrm>
                  <a:prstGeom prst="upDownArrow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97" name="Up-Down Arrow 2396"/>
                <p:cNvSpPr/>
                <p:nvPr/>
              </p:nvSpPr>
              <p:spPr>
                <a:xfrm rot="2834384">
                  <a:off x="6728976" y="961212"/>
                  <a:ext cx="45719" cy="155445"/>
                </a:xfrm>
                <a:prstGeom prst="upDownArrow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8" name="Up-Down Arrow 2397"/>
                <p:cNvSpPr/>
                <p:nvPr/>
              </p:nvSpPr>
              <p:spPr>
                <a:xfrm rot="2834384">
                  <a:off x="6695406" y="1124897"/>
                  <a:ext cx="45719" cy="161874"/>
                </a:xfrm>
                <a:prstGeom prst="upDownArrow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88" name="Diamond 2387"/>
              <p:cNvSpPr/>
              <p:nvPr/>
            </p:nvSpPr>
            <p:spPr>
              <a:xfrm>
                <a:off x="3694944" y="-740411"/>
                <a:ext cx="514472" cy="103391"/>
              </a:xfrm>
              <a:prstGeom prst="diamond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89" name="Group 2388"/>
              <p:cNvGrpSpPr/>
              <p:nvPr/>
            </p:nvGrpSpPr>
            <p:grpSpPr>
              <a:xfrm rot="10800000" flipH="1" flipV="1">
                <a:off x="4118765" y="-1085447"/>
                <a:ext cx="279000" cy="411648"/>
                <a:chOff x="5621198" y="667529"/>
                <a:chExt cx="279000" cy="411648"/>
              </a:xfrm>
            </p:grpSpPr>
            <p:sp>
              <p:nvSpPr>
                <p:cNvPr id="2390" name="Rectangle 2389"/>
                <p:cNvSpPr/>
                <p:nvPr/>
              </p:nvSpPr>
              <p:spPr>
                <a:xfrm rot="1440000">
                  <a:off x="5690200" y="806176"/>
                  <a:ext cx="26155" cy="273001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1" name="Oval 2390"/>
                <p:cNvSpPr/>
                <p:nvPr/>
              </p:nvSpPr>
              <p:spPr>
                <a:xfrm>
                  <a:off x="5733475" y="773121"/>
                  <a:ext cx="54232" cy="54232"/>
                </a:xfrm>
                <a:prstGeom prst="ellips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2" name="Arc 2391"/>
                <p:cNvSpPr/>
                <p:nvPr/>
              </p:nvSpPr>
              <p:spPr>
                <a:xfrm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3" name="Arc 2392"/>
                <p:cNvSpPr/>
                <p:nvPr/>
              </p:nvSpPr>
              <p:spPr>
                <a:xfrm rot="10800000">
                  <a:off x="5694176" y="729610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4" name="Arc 2393"/>
                <p:cNvSpPr/>
                <p:nvPr/>
              </p:nvSpPr>
              <p:spPr>
                <a:xfrm>
                  <a:off x="5692432" y="731405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5" name="Arc 2394"/>
                <p:cNvSpPr/>
                <p:nvPr/>
              </p:nvSpPr>
              <p:spPr>
                <a:xfrm rot="10800000"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28" name="Group 2327"/>
            <p:cNvGrpSpPr/>
            <p:nvPr/>
          </p:nvGrpSpPr>
          <p:grpSpPr>
            <a:xfrm>
              <a:off x="5481015" y="4303380"/>
              <a:ext cx="252959" cy="278256"/>
              <a:chOff x="4278189" y="3695700"/>
              <a:chExt cx="480587" cy="528648"/>
            </a:xfrm>
          </p:grpSpPr>
          <p:sp>
            <p:nvSpPr>
              <p:cNvPr id="2379" name="Rectangle 237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0" name="Rectangle 237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1" name="Rectangle 238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2" name="Oval 238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3" name="Arc 238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4" name="Arc 238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5" name="Arc 238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6" name="Arc 238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9" name="Group 2328"/>
            <p:cNvGrpSpPr/>
            <p:nvPr/>
          </p:nvGrpSpPr>
          <p:grpSpPr>
            <a:xfrm>
              <a:off x="2940428" y="4649802"/>
              <a:ext cx="252959" cy="278256"/>
              <a:chOff x="4278189" y="3695700"/>
              <a:chExt cx="480587" cy="528648"/>
            </a:xfrm>
          </p:grpSpPr>
          <p:sp>
            <p:nvSpPr>
              <p:cNvPr id="2371" name="Rectangle 237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2" name="Rectangle 237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3" name="Rectangle 237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4" name="Oval 237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5" name="Arc 237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6" name="Arc 237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7" name="Arc 237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8" name="Arc 237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0" name="Group 2329"/>
            <p:cNvGrpSpPr/>
            <p:nvPr/>
          </p:nvGrpSpPr>
          <p:grpSpPr>
            <a:xfrm>
              <a:off x="1369234" y="4062257"/>
              <a:ext cx="252959" cy="278256"/>
              <a:chOff x="4278189" y="3695700"/>
              <a:chExt cx="480587" cy="528648"/>
            </a:xfrm>
          </p:grpSpPr>
          <p:sp>
            <p:nvSpPr>
              <p:cNvPr id="2363" name="Rectangle 236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4" name="Rectangle 236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5" name="Rectangle 236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6" name="Oval 236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7" name="Arc 236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8" name="Arc 236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9" name="Arc 236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0" name="Arc 236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1" name="Group 2330"/>
            <p:cNvGrpSpPr/>
            <p:nvPr/>
          </p:nvGrpSpPr>
          <p:grpSpPr>
            <a:xfrm>
              <a:off x="321444" y="3394414"/>
              <a:ext cx="252959" cy="278256"/>
              <a:chOff x="4278189" y="3695700"/>
              <a:chExt cx="480587" cy="528648"/>
            </a:xfrm>
          </p:grpSpPr>
          <p:sp>
            <p:nvSpPr>
              <p:cNvPr id="2355" name="Rectangle 235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6" name="Rectangle 235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7" name="Rectangle 235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8" name="Oval 235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9" name="Arc 235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0" name="Arc 235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1" name="Arc 236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2" name="Arc 236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2" name="Group 2331"/>
            <p:cNvGrpSpPr/>
            <p:nvPr/>
          </p:nvGrpSpPr>
          <p:grpSpPr>
            <a:xfrm>
              <a:off x="5997369" y="3207080"/>
              <a:ext cx="252959" cy="278256"/>
              <a:chOff x="4278189" y="3695700"/>
              <a:chExt cx="480587" cy="528648"/>
            </a:xfrm>
          </p:grpSpPr>
          <p:sp>
            <p:nvSpPr>
              <p:cNvPr id="2347" name="Rectangle 234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8" name="Rectangle 234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9" name="Rectangle 234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0" name="Oval 234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1" name="Arc 235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2" name="Arc 235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3" name="Arc 235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4" name="Arc 235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3" name="Group 2332"/>
            <p:cNvGrpSpPr/>
            <p:nvPr/>
          </p:nvGrpSpPr>
          <p:grpSpPr>
            <a:xfrm>
              <a:off x="360167" y="5108301"/>
              <a:ext cx="252959" cy="278256"/>
              <a:chOff x="4278189" y="3695700"/>
              <a:chExt cx="480587" cy="528648"/>
            </a:xfrm>
          </p:grpSpPr>
          <p:sp>
            <p:nvSpPr>
              <p:cNvPr id="2339" name="Rectangle 233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0" name="Rectangle 233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1" name="Rectangle 234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2" name="Oval 234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3" name="Arc 234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4" name="Arc 234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5" name="Arc 234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6" name="Arc 234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34" name="Straight Connector 2333"/>
            <p:cNvCxnSpPr/>
            <p:nvPr/>
          </p:nvCxnSpPr>
          <p:spPr>
            <a:xfrm>
              <a:off x="3498865" y="4392581"/>
              <a:ext cx="16962" cy="19779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5" name="Straight Connector 2334"/>
            <p:cNvCxnSpPr/>
            <p:nvPr/>
          </p:nvCxnSpPr>
          <p:spPr>
            <a:xfrm>
              <a:off x="6171814" y="4425810"/>
              <a:ext cx="16962" cy="19779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6" name="Straight Connector 2335"/>
            <p:cNvCxnSpPr/>
            <p:nvPr/>
          </p:nvCxnSpPr>
          <p:spPr>
            <a:xfrm>
              <a:off x="5064316" y="4387504"/>
              <a:ext cx="16962" cy="11894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7" name="Straight Arrow Connector 2336"/>
            <p:cNvCxnSpPr/>
            <p:nvPr/>
          </p:nvCxnSpPr>
          <p:spPr>
            <a:xfrm>
              <a:off x="3541779" y="5354041"/>
              <a:ext cx="15191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8" name="Straight Arrow Connector 2337"/>
            <p:cNvCxnSpPr/>
            <p:nvPr/>
          </p:nvCxnSpPr>
          <p:spPr>
            <a:xfrm>
              <a:off x="3541779" y="6046029"/>
              <a:ext cx="2630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1" name="Group 2440"/>
          <p:cNvGrpSpPr/>
          <p:nvPr/>
        </p:nvGrpSpPr>
        <p:grpSpPr>
          <a:xfrm>
            <a:off x="7225122" y="7071721"/>
            <a:ext cx="6897077" cy="6834779"/>
            <a:chOff x="7053902" y="31254"/>
            <a:chExt cx="6897077" cy="6834779"/>
          </a:xfrm>
        </p:grpSpPr>
        <p:sp>
          <p:nvSpPr>
            <p:cNvPr id="2442" name="Freeform 2441"/>
            <p:cNvSpPr/>
            <p:nvPr/>
          </p:nvSpPr>
          <p:spPr>
            <a:xfrm>
              <a:off x="8629863" y="1411916"/>
              <a:ext cx="4379343" cy="4140221"/>
            </a:xfrm>
            <a:custGeom>
              <a:avLst/>
              <a:gdLst>
                <a:gd name="connsiteX0" fmla="*/ 4153393 w 4325004"/>
                <a:gd name="connsiteY0" fmla="*/ 46128 h 4403980"/>
                <a:gd name="connsiteX1" fmla="*/ 3117831 w 4325004"/>
                <a:gd name="connsiteY1" fmla="*/ 651820 h 4403980"/>
                <a:gd name="connsiteX2" fmla="*/ 1163939 w 4325004"/>
                <a:gd name="connsiteY2" fmla="*/ 456435 h 4403980"/>
                <a:gd name="connsiteX3" fmla="*/ 186993 w 4325004"/>
                <a:gd name="connsiteY3" fmla="*/ 1062128 h 4403980"/>
                <a:gd name="connsiteX4" fmla="*/ 89299 w 4325004"/>
                <a:gd name="connsiteY4" fmla="*/ 2293051 h 4403980"/>
                <a:gd name="connsiteX5" fmla="*/ 1183478 w 4325004"/>
                <a:gd name="connsiteY5" fmla="*/ 2097666 h 4403980"/>
                <a:gd name="connsiteX6" fmla="*/ 2160424 w 4325004"/>
                <a:gd name="connsiteY6" fmla="*/ 1726435 h 4403980"/>
                <a:gd name="connsiteX7" fmla="*/ 3039675 w 4325004"/>
                <a:gd name="connsiteY7" fmla="*/ 2117205 h 4403980"/>
                <a:gd name="connsiteX8" fmla="*/ 1691490 w 4325004"/>
                <a:gd name="connsiteY8" fmla="*/ 3172282 h 4403980"/>
                <a:gd name="connsiteX9" fmla="*/ 1359328 w 4325004"/>
                <a:gd name="connsiteY9" fmla="*/ 4403205 h 4403980"/>
                <a:gd name="connsiteX10" fmla="*/ 3215525 w 4325004"/>
                <a:gd name="connsiteY10" fmla="*/ 3367666 h 4403980"/>
                <a:gd name="connsiteX11" fmla="*/ 4016621 w 4325004"/>
                <a:gd name="connsiteY11" fmla="*/ 4012435 h 4403980"/>
                <a:gd name="connsiteX12" fmla="*/ 4309704 w 4325004"/>
                <a:gd name="connsiteY12" fmla="*/ 2097666 h 4403980"/>
                <a:gd name="connsiteX13" fmla="*/ 4153393 w 4325004"/>
                <a:gd name="connsiteY13" fmla="*/ 46128 h 4403980"/>
                <a:gd name="connsiteX0" fmla="*/ 4220233 w 4352269"/>
                <a:gd name="connsiteY0" fmla="*/ 58641 h 4175861"/>
                <a:gd name="connsiteX1" fmla="*/ 3117831 w 4352269"/>
                <a:gd name="connsiteY1" fmla="*/ 423701 h 4175861"/>
                <a:gd name="connsiteX2" fmla="*/ 1163939 w 4352269"/>
                <a:gd name="connsiteY2" fmla="*/ 228316 h 4175861"/>
                <a:gd name="connsiteX3" fmla="*/ 186993 w 4352269"/>
                <a:gd name="connsiteY3" fmla="*/ 834009 h 4175861"/>
                <a:gd name="connsiteX4" fmla="*/ 89299 w 4352269"/>
                <a:gd name="connsiteY4" fmla="*/ 2064932 h 4175861"/>
                <a:gd name="connsiteX5" fmla="*/ 1183478 w 4352269"/>
                <a:gd name="connsiteY5" fmla="*/ 1869547 h 4175861"/>
                <a:gd name="connsiteX6" fmla="*/ 2160424 w 4352269"/>
                <a:gd name="connsiteY6" fmla="*/ 1498316 h 4175861"/>
                <a:gd name="connsiteX7" fmla="*/ 3039675 w 4352269"/>
                <a:gd name="connsiteY7" fmla="*/ 1889086 h 4175861"/>
                <a:gd name="connsiteX8" fmla="*/ 1691490 w 4352269"/>
                <a:gd name="connsiteY8" fmla="*/ 2944163 h 4175861"/>
                <a:gd name="connsiteX9" fmla="*/ 1359328 w 4352269"/>
                <a:gd name="connsiteY9" fmla="*/ 4175086 h 4175861"/>
                <a:gd name="connsiteX10" fmla="*/ 3215525 w 4352269"/>
                <a:gd name="connsiteY10" fmla="*/ 3139547 h 4175861"/>
                <a:gd name="connsiteX11" fmla="*/ 4016621 w 4352269"/>
                <a:gd name="connsiteY11" fmla="*/ 3784316 h 4175861"/>
                <a:gd name="connsiteX12" fmla="*/ 4309704 w 4352269"/>
                <a:gd name="connsiteY12" fmla="*/ 1869547 h 4175861"/>
                <a:gd name="connsiteX13" fmla="*/ 4220233 w 4352269"/>
                <a:gd name="connsiteY13" fmla="*/ 58641 h 4175861"/>
                <a:gd name="connsiteX0" fmla="*/ 4220233 w 4316738"/>
                <a:gd name="connsiteY0" fmla="*/ 5084 h 4122304"/>
                <a:gd name="connsiteX1" fmla="*/ 3117831 w 4316738"/>
                <a:gd name="connsiteY1" fmla="*/ 370144 h 4122304"/>
                <a:gd name="connsiteX2" fmla="*/ 1163939 w 4316738"/>
                <a:gd name="connsiteY2" fmla="*/ 174759 h 4122304"/>
                <a:gd name="connsiteX3" fmla="*/ 186993 w 4316738"/>
                <a:gd name="connsiteY3" fmla="*/ 780452 h 4122304"/>
                <a:gd name="connsiteX4" fmla="*/ 89299 w 4316738"/>
                <a:gd name="connsiteY4" fmla="*/ 2011375 h 4122304"/>
                <a:gd name="connsiteX5" fmla="*/ 1183478 w 4316738"/>
                <a:gd name="connsiteY5" fmla="*/ 1815990 h 4122304"/>
                <a:gd name="connsiteX6" fmla="*/ 2160424 w 4316738"/>
                <a:gd name="connsiteY6" fmla="*/ 1444759 h 4122304"/>
                <a:gd name="connsiteX7" fmla="*/ 3039675 w 4316738"/>
                <a:gd name="connsiteY7" fmla="*/ 1835529 h 4122304"/>
                <a:gd name="connsiteX8" fmla="*/ 1691490 w 4316738"/>
                <a:gd name="connsiteY8" fmla="*/ 2890606 h 4122304"/>
                <a:gd name="connsiteX9" fmla="*/ 1359328 w 4316738"/>
                <a:gd name="connsiteY9" fmla="*/ 4121529 h 4122304"/>
                <a:gd name="connsiteX10" fmla="*/ 3215525 w 4316738"/>
                <a:gd name="connsiteY10" fmla="*/ 3085990 h 4122304"/>
                <a:gd name="connsiteX11" fmla="*/ 4016621 w 4316738"/>
                <a:gd name="connsiteY11" fmla="*/ 3730759 h 4122304"/>
                <a:gd name="connsiteX12" fmla="*/ 4309704 w 4316738"/>
                <a:gd name="connsiteY12" fmla="*/ 1815990 h 4122304"/>
                <a:gd name="connsiteX13" fmla="*/ 4220233 w 4316738"/>
                <a:gd name="connsiteY13" fmla="*/ 5084 h 4122304"/>
                <a:gd name="connsiteX0" fmla="*/ 4352199 w 4448704"/>
                <a:gd name="connsiteY0" fmla="*/ 5084 h 4122304"/>
                <a:gd name="connsiteX1" fmla="*/ 3249797 w 4448704"/>
                <a:gd name="connsiteY1" fmla="*/ 370144 h 4122304"/>
                <a:gd name="connsiteX2" fmla="*/ 1295905 w 4448704"/>
                <a:gd name="connsiteY2" fmla="*/ 174759 h 4122304"/>
                <a:gd name="connsiteX3" fmla="*/ 91704 w 4448704"/>
                <a:gd name="connsiteY3" fmla="*/ 660136 h 4122304"/>
                <a:gd name="connsiteX4" fmla="*/ 221265 w 4448704"/>
                <a:gd name="connsiteY4" fmla="*/ 2011375 h 4122304"/>
                <a:gd name="connsiteX5" fmla="*/ 1315444 w 4448704"/>
                <a:gd name="connsiteY5" fmla="*/ 1815990 h 4122304"/>
                <a:gd name="connsiteX6" fmla="*/ 2292390 w 4448704"/>
                <a:gd name="connsiteY6" fmla="*/ 1444759 h 4122304"/>
                <a:gd name="connsiteX7" fmla="*/ 3171641 w 4448704"/>
                <a:gd name="connsiteY7" fmla="*/ 1835529 h 4122304"/>
                <a:gd name="connsiteX8" fmla="*/ 1823456 w 4448704"/>
                <a:gd name="connsiteY8" fmla="*/ 2890606 h 4122304"/>
                <a:gd name="connsiteX9" fmla="*/ 1491294 w 4448704"/>
                <a:gd name="connsiteY9" fmla="*/ 4121529 h 4122304"/>
                <a:gd name="connsiteX10" fmla="*/ 3347491 w 4448704"/>
                <a:gd name="connsiteY10" fmla="*/ 3085990 h 4122304"/>
                <a:gd name="connsiteX11" fmla="*/ 4148587 w 4448704"/>
                <a:gd name="connsiteY11" fmla="*/ 3730759 h 4122304"/>
                <a:gd name="connsiteX12" fmla="*/ 4441670 w 4448704"/>
                <a:gd name="connsiteY12" fmla="*/ 1815990 h 4122304"/>
                <a:gd name="connsiteX13" fmla="*/ 4352199 w 4448704"/>
                <a:gd name="connsiteY13" fmla="*/ 5084 h 4122304"/>
                <a:gd name="connsiteX0" fmla="*/ 4352199 w 4444663"/>
                <a:gd name="connsiteY0" fmla="*/ 5084 h 4122291"/>
                <a:gd name="connsiteX1" fmla="*/ 3249797 w 4444663"/>
                <a:gd name="connsiteY1" fmla="*/ 370144 h 4122291"/>
                <a:gd name="connsiteX2" fmla="*/ 1295905 w 4444663"/>
                <a:gd name="connsiteY2" fmla="*/ 174759 h 4122291"/>
                <a:gd name="connsiteX3" fmla="*/ 91704 w 4444663"/>
                <a:gd name="connsiteY3" fmla="*/ 660136 h 4122291"/>
                <a:gd name="connsiteX4" fmla="*/ 221265 w 4444663"/>
                <a:gd name="connsiteY4" fmla="*/ 2011375 h 4122291"/>
                <a:gd name="connsiteX5" fmla="*/ 1315444 w 4444663"/>
                <a:gd name="connsiteY5" fmla="*/ 1815990 h 4122291"/>
                <a:gd name="connsiteX6" fmla="*/ 2292390 w 4444663"/>
                <a:gd name="connsiteY6" fmla="*/ 1444759 h 4122291"/>
                <a:gd name="connsiteX7" fmla="*/ 3171641 w 4444663"/>
                <a:gd name="connsiteY7" fmla="*/ 1835529 h 4122291"/>
                <a:gd name="connsiteX8" fmla="*/ 1823456 w 4444663"/>
                <a:gd name="connsiteY8" fmla="*/ 2890606 h 4122291"/>
                <a:gd name="connsiteX9" fmla="*/ 1491294 w 4444663"/>
                <a:gd name="connsiteY9" fmla="*/ 4121529 h 4122291"/>
                <a:gd name="connsiteX10" fmla="*/ 3347491 w 4444663"/>
                <a:gd name="connsiteY10" fmla="*/ 3085990 h 4122291"/>
                <a:gd name="connsiteX11" fmla="*/ 4309003 w 4444663"/>
                <a:gd name="connsiteY11" fmla="*/ 3837706 h 4122291"/>
                <a:gd name="connsiteX12" fmla="*/ 4441670 w 4444663"/>
                <a:gd name="connsiteY12" fmla="*/ 1815990 h 4122291"/>
                <a:gd name="connsiteX13" fmla="*/ 4352199 w 4444663"/>
                <a:gd name="connsiteY13" fmla="*/ 5084 h 4122291"/>
                <a:gd name="connsiteX0" fmla="*/ 4352199 w 4444663"/>
                <a:gd name="connsiteY0" fmla="*/ 5084 h 4126775"/>
                <a:gd name="connsiteX1" fmla="*/ 3249797 w 4444663"/>
                <a:gd name="connsiteY1" fmla="*/ 370144 h 4126775"/>
                <a:gd name="connsiteX2" fmla="*/ 1295905 w 4444663"/>
                <a:gd name="connsiteY2" fmla="*/ 174759 h 4126775"/>
                <a:gd name="connsiteX3" fmla="*/ 91704 w 4444663"/>
                <a:gd name="connsiteY3" fmla="*/ 660136 h 4126775"/>
                <a:gd name="connsiteX4" fmla="*/ 221265 w 4444663"/>
                <a:gd name="connsiteY4" fmla="*/ 2011375 h 4126775"/>
                <a:gd name="connsiteX5" fmla="*/ 1315444 w 4444663"/>
                <a:gd name="connsiteY5" fmla="*/ 1815990 h 4126775"/>
                <a:gd name="connsiteX6" fmla="*/ 2292390 w 4444663"/>
                <a:gd name="connsiteY6" fmla="*/ 1444759 h 4126775"/>
                <a:gd name="connsiteX7" fmla="*/ 3171641 w 4444663"/>
                <a:gd name="connsiteY7" fmla="*/ 1835529 h 4126775"/>
                <a:gd name="connsiteX8" fmla="*/ 1823456 w 4444663"/>
                <a:gd name="connsiteY8" fmla="*/ 2890606 h 4126775"/>
                <a:gd name="connsiteX9" fmla="*/ 1491294 w 4444663"/>
                <a:gd name="connsiteY9" fmla="*/ 4121529 h 4126775"/>
                <a:gd name="connsiteX10" fmla="*/ 3334123 w 4444663"/>
                <a:gd name="connsiteY10" fmla="*/ 3353359 h 4126775"/>
                <a:gd name="connsiteX11" fmla="*/ 4309003 w 4444663"/>
                <a:gd name="connsiteY11" fmla="*/ 3837706 h 4126775"/>
                <a:gd name="connsiteX12" fmla="*/ 4441670 w 4444663"/>
                <a:gd name="connsiteY12" fmla="*/ 1815990 h 4126775"/>
                <a:gd name="connsiteX13" fmla="*/ 4352199 w 4444663"/>
                <a:gd name="connsiteY13" fmla="*/ 5084 h 4126775"/>
                <a:gd name="connsiteX0" fmla="*/ 4352199 w 4444663"/>
                <a:gd name="connsiteY0" fmla="*/ 5084 h 4144280"/>
                <a:gd name="connsiteX1" fmla="*/ 3249797 w 4444663"/>
                <a:gd name="connsiteY1" fmla="*/ 370144 h 4144280"/>
                <a:gd name="connsiteX2" fmla="*/ 1295905 w 4444663"/>
                <a:gd name="connsiteY2" fmla="*/ 174759 h 4144280"/>
                <a:gd name="connsiteX3" fmla="*/ 91704 w 4444663"/>
                <a:gd name="connsiteY3" fmla="*/ 660136 h 4144280"/>
                <a:gd name="connsiteX4" fmla="*/ 221265 w 4444663"/>
                <a:gd name="connsiteY4" fmla="*/ 2011375 h 4144280"/>
                <a:gd name="connsiteX5" fmla="*/ 1315444 w 4444663"/>
                <a:gd name="connsiteY5" fmla="*/ 1815990 h 4144280"/>
                <a:gd name="connsiteX6" fmla="*/ 2292390 w 4444663"/>
                <a:gd name="connsiteY6" fmla="*/ 1444759 h 4144280"/>
                <a:gd name="connsiteX7" fmla="*/ 3171641 w 4444663"/>
                <a:gd name="connsiteY7" fmla="*/ 1835529 h 4144280"/>
                <a:gd name="connsiteX8" fmla="*/ 1823456 w 4444663"/>
                <a:gd name="connsiteY8" fmla="*/ 2890606 h 4144280"/>
                <a:gd name="connsiteX9" fmla="*/ 1491294 w 4444663"/>
                <a:gd name="connsiteY9" fmla="*/ 4121529 h 4144280"/>
                <a:gd name="connsiteX10" fmla="*/ 3294019 w 4444663"/>
                <a:gd name="connsiteY10" fmla="*/ 3700938 h 4144280"/>
                <a:gd name="connsiteX11" fmla="*/ 4309003 w 4444663"/>
                <a:gd name="connsiteY11" fmla="*/ 3837706 h 4144280"/>
                <a:gd name="connsiteX12" fmla="*/ 4441670 w 4444663"/>
                <a:gd name="connsiteY12" fmla="*/ 1815990 h 4144280"/>
                <a:gd name="connsiteX13" fmla="*/ 4352199 w 4444663"/>
                <a:gd name="connsiteY13" fmla="*/ 5084 h 4144280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3171641 w 4411639"/>
                <a:gd name="connsiteY7" fmla="*/ 1882852 h 4191603"/>
                <a:gd name="connsiteX8" fmla="*/ 1823456 w 4411639"/>
                <a:gd name="connsiteY8" fmla="*/ 2937929 h 4191603"/>
                <a:gd name="connsiteX9" fmla="*/ 1491294 w 4411639"/>
                <a:gd name="connsiteY9" fmla="*/ 4168852 h 4191603"/>
                <a:gd name="connsiteX10" fmla="*/ 3294019 w 4411639"/>
                <a:gd name="connsiteY10" fmla="*/ 3748261 h 4191603"/>
                <a:gd name="connsiteX11" fmla="*/ 4309003 w 4411639"/>
                <a:gd name="connsiteY11" fmla="*/ 3885029 h 4191603"/>
                <a:gd name="connsiteX12" fmla="*/ 4267886 w 4411639"/>
                <a:gd name="connsiteY12" fmla="*/ 1756366 h 4191603"/>
                <a:gd name="connsiteX13" fmla="*/ 4352199 w 4411639"/>
                <a:gd name="connsiteY13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38918 w 4411639"/>
                <a:gd name="connsiteY6" fmla="*/ 1652503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12182 w 4411639"/>
                <a:gd name="connsiteY6" fmla="*/ 2000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379343"/>
                <a:gd name="connsiteY0" fmla="*/ 15556 h 4154752"/>
                <a:gd name="connsiteX1" fmla="*/ 3249797 w 4379343"/>
                <a:gd name="connsiteY1" fmla="*/ 380616 h 4154752"/>
                <a:gd name="connsiteX2" fmla="*/ 1295905 w 4379343"/>
                <a:gd name="connsiteY2" fmla="*/ 185231 h 4154752"/>
                <a:gd name="connsiteX3" fmla="*/ 91704 w 4379343"/>
                <a:gd name="connsiteY3" fmla="*/ 670608 h 4154752"/>
                <a:gd name="connsiteX4" fmla="*/ 221265 w 4379343"/>
                <a:gd name="connsiteY4" fmla="*/ 2021847 h 4154752"/>
                <a:gd name="connsiteX5" fmla="*/ 1315444 w 4379343"/>
                <a:gd name="connsiteY5" fmla="*/ 1826462 h 4154752"/>
                <a:gd name="connsiteX6" fmla="*/ 2212182 w 4379343"/>
                <a:gd name="connsiteY6" fmla="*/ 1963231 h 4154752"/>
                <a:gd name="connsiteX7" fmla="*/ 1823456 w 4379343"/>
                <a:gd name="connsiteY7" fmla="*/ 2901078 h 4154752"/>
                <a:gd name="connsiteX8" fmla="*/ 1491294 w 4379343"/>
                <a:gd name="connsiteY8" fmla="*/ 4132001 h 4154752"/>
                <a:gd name="connsiteX9" fmla="*/ 3294019 w 4379343"/>
                <a:gd name="connsiteY9" fmla="*/ 3711410 h 4154752"/>
                <a:gd name="connsiteX10" fmla="*/ 4309003 w 4379343"/>
                <a:gd name="connsiteY10" fmla="*/ 3848178 h 4154752"/>
                <a:gd name="connsiteX11" fmla="*/ 4267886 w 4379343"/>
                <a:gd name="connsiteY11" fmla="*/ 1719515 h 4154752"/>
                <a:gd name="connsiteX12" fmla="*/ 4352199 w 4379343"/>
                <a:gd name="connsiteY12" fmla="*/ 15556 h 4154752"/>
                <a:gd name="connsiteX0" fmla="*/ 4352199 w 4379343"/>
                <a:gd name="connsiteY0" fmla="*/ 1025 h 4140221"/>
                <a:gd name="connsiteX1" fmla="*/ 3249797 w 4379343"/>
                <a:gd name="connsiteY1" fmla="*/ 366085 h 4140221"/>
                <a:gd name="connsiteX2" fmla="*/ 1295905 w 4379343"/>
                <a:gd name="connsiteY2" fmla="*/ 170700 h 4140221"/>
                <a:gd name="connsiteX3" fmla="*/ 91704 w 4379343"/>
                <a:gd name="connsiteY3" fmla="*/ 656077 h 4140221"/>
                <a:gd name="connsiteX4" fmla="*/ 221265 w 4379343"/>
                <a:gd name="connsiteY4" fmla="*/ 2007316 h 4140221"/>
                <a:gd name="connsiteX5" fmla="*/ 1315444 w 4379343"/>
                <a:gd name="connsiteY5" fmla="*/ 1811931 h 4140221"/>
                <a:gd name="connsiteX6" fmla="*/ 2212182 w 4379343"/>
                <a:gd name="connsiteY6" fmla="*/ 1948700 h 4140221"/>
                <a:gd name="connsiteX7" fmla="*/ 1823456 w 4379343"/>
                <a:gd name="connsiteY7" fmla="*/ 2886547 h 4140221"/>
                <a:gd name="connsiteX8" fmla="*/ 1491294 w 4379343"/>
                <a:gd name="connsiteY8" fmla="*/ 4117470 h 4140221"/>
                <a:gd name="connsiteX9" fmla="*/ 3294019 w 4379343"/>
                <a:gd name="connsiteY9" fmla="*/ 3696879 h 4140221"/>
                <a:gd name="connsiteX10" fmla="*/ 4309003 w 4379343"/>
                <a:gd name="connsiteY10" fmla="*/ 3833647 h 4140221"/>
                <a:gd name="connsiteX11" fmla="*/ 4267886 w 4379343"/>
                <a:gd name="connsiteY11" fmla="*/ 1704984 h 4140221"/>
                <a:gd name="connsiteX12" fmla="*/ 4352199 w 4379343"/>
                <a:gd name="connsiteY12" fmla="*/ 1025 h 414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9343" h="4140221">
                  <a:moveTo>
                    <a:pt x="4352199" y="1025"/>
                  </a:moveTo>
                  <a:cubicBezTo>
                    <a:pt x="4342934" y="-21598"/>
                    <a:pt x="3759179" y="337806"/>
                    <a:pt x="3249797" y="366085"/>
                  </a:cubicBezTo>
                  <a:cubicBezTo>
                    <a:pt x="2740415" y="394364"/>
                    <a:pt x="1822254" y="122368"/>
                    <a:pt x="1295905" y="170700"/>
                  </a:cubicBezTo>
                  <a:cubicBezTo>
                    <a:pt x="769556" y="219032"/>
                    <a:pt x="270811" y="349974"/>
                    <a:pt x="91704" y="656077"/>
                  </a:cubicBezTo>
                  <a:cubicBezTo>
                    <a:pt x="-87403" y="962180"/>
                    <a:pt x="17309" y="1814674"/>
                    <a:pt x="221265" y="2007316"/>
                  </a:cubicBezTo>
                  <a:cubicBezTo>
                    <a:pt x="425221" y="2199958"/>
                    <a:pt x="983625" y="1821700"/>
                    <a:pt x="1315444" y="1811931"/>
                  </a:cubicBezTo>
                  <a:cubicBezTo>
                    <a:pt x="1647263" y="1802162"/>
                    <a:pt x="2127513" y="1769597"/>
                    <a:pt x="2212182" y="1948700"/>
                  </a:cubicBezTo>
                  <a:cubicBezTo>
                    <a:pt x="2296851" y="2127803"/>
                    <a:pt x="1943604" y="2525085"/>
                    <a:pt x="1823456" y="2886547"/>
                  </a:cubicBezTo>
                  <a:cubicBezTo>
                    <a:pt x="1703308" y="3248009"/>
                    <a:pt x="1246200" y="3982415"/>
                    <a:pt x="1491294" y="4117470"/>
                  </a:cubicBezTo>
                  <a:cubicBezTo>
                    <a:pt x="1736388" y="4252525"/>
                    <a:pt x="2824401" y="3744183"/>
                    <a:pt x="3294019" y="3696879"/>
                  </a:cubicBezTo>
                  <a:cubicBezTo>
                    <a:pt x="3763637" y="3649575"/>
                    <a:pt x="4126640" y="4045314"/>
                    <a:pt x="4309003" y="3833647"/>
                  </a:cubicBezTo>
                  <a:cubicBezTo>
                    <a:pt x="4491366" y="3621980"/>
                    <a:pt x="4260687" y="2343754"/>
                    <a:pt x="4267886" y="1704984"/>
                  </a:cubicBezTo>
                  <a:cubicBezTo>
                    <a:pt x="4275085" y="1066214"/>
                    <a:pt x="4361464" y="23648"/>
                    <a:pt x="4352199" y="1025"/>
                  </a:cubicBezTo>
                  <a:close/>
                </a:path>
              </a:pathLst>
            </a:custGeom>
            <a:noFill/>
            <a:ln w="1524000">
              <a:solidFill>
                <a:srgbClr val="D94F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3" name="Freeform 2442"/>
            <p:cNvSpPr/>
            <p:nvPr/>
          </p:nvSpPr>
          <p:spPr>
            <a:xfrm>
              <a:off x="8648337" y="1459668"/>
              <a:ext cx="4379343" cy="4140221"/>
            </a:xfrm>
            <a:custGeom>
              <a:avLst/>
              <a:gdLst>
                <a:gd name="connsiteX0" fmla="*/ 4153393 w 4325004"/>
                <a:gd name="connsiteY0" fmla="*/ 46128 h 4403980"/>
                <a:gd name="connsiteX1" fmla="*/ 3117831 w 4325004"/>
                <a:gd name="connsiteY1" fmla="*/ 651820 h 4403980"/>
                <a:gd name="connsiteX2" fmla="*/ 1163939 w 4325004"/>
                <a:gd name="connsiteY2" fmla="*/ 456435 h 4403980"/>
                <a:gd name="connsiteX3" fmla="*/ 186993 w 4325004"/>
                <a:gd name="connsiteY3" fmla="*/ 1062128 h 4403980"/>
                <a:gd name="connsiteX4" fmla="*/ 89299 w 4325004"/>
                <a:gd name="connsiteY4" fmla="*/ 2293051 h 4403980"/>
                <a:gd name="connsiteX5" fmla="*/ 1183478 w 4325004"/>
                <a:gd name="connsiteY5" fmla="*/ 2097666 h 4403980"/>
                <a:gd name="connsiteX6" fmla="*/ 2160424 w 4325004"/>
                <a:gd name="connsiteY6" fmla="*/ 1726435 h 4403980"/>
                <a:gd name="connsiteX7" fmla="*/ 3039675 w 4325004"/>
                <a:gd name="connsiteY7" fmla="*/ 2117205 h 4403980"/>
                <a:gd name="connsiteX8" fmla="*/ 1691490 w 4325004"/>
                <a:gd name="connsiteY8" fmla="*/ 3172282 h 4403980"/>
                <a:gd name="connsiteX9" fmla="*/ 1359328 w 4325004"/>
                <a:gd name="connsiteY9" fmla="*/ 4403205 h 4403980"/>
                <a:gd name="connsiteX10" fmla="*/ 3215525 w 4325004"/>
                <a:gd name="connsiteY10" fmla="*/ 3367666 h 4403980"/>
                <a:gd name="connsiteX11" fmla="*/ 4016621 w 4325004"/>
                <a:gd name="connsiteY11" fmla="*/ 4012435 h 4403980"/>
                <a:gd name="connsiteX12" fmla="*/ 4309704 w 4325004"/>
                <a:gd name="connsiteY12" fmla="*/ 2097666 h 4403980"/>
                <a:gd name="connsiteX13" fmla="*/ 4153393 w 4325004"/>
                <a:gd name="connsiteY13" fmla="*/ 46128 h 4403980"/>
                <a:gd name="connsiteX0" fmla="*/ 4220233 w 4352269"/>
                <a:gd name="connsiteY0" fmla="*/ 58641 h 4175861"/>
                <a:gd name="connsiteX1" fmla="*/ 3117831 w 4352269"/>
                <a:gd name="connsiteY1" fmla="*/ 423701 h 4175861"/>
                <a:gd name="connsiteX2" fmla="*/ 1163939 w 4352269"/>
                <a:gd name="connsiteY2" fmla="*/ 228316 h 4175861"/>
                <a:gd name="connsiteX3" fmla="*/ 186993 w 4352269"/>
                <a:gd name="connsiteY3" fmla="*/ 834009 h 4175861"/>
                <a:gd name="connsiteX4" fmla="*/ 89299 w 4352269"/>
                <a:gd name="connsiteY4" fmla="*/ 2064932 h 4175861"/>
                <a:gd name="connsiteX5" fmla="*/ 1183478 w 4352269"/>
                <a:gd name="connsiteY5" fmla="*/ 1869547 h 4175861"/>
                <a:gd name="connsiteX6" fmla="*/ 2160424 w 4352269"/>
                <a:gd name="connsiteY6" fmla="*/ 1498316 h 4175861"/>
                <a:gd name="connsiteX7" fmla="*/ 3039675 w 4352269"/>
                <a:gd name="connsiteY7" fmla="*/ 1889086 h 4175861"/>
                <a:gd name="connsiteX8" fmla="*/ 1691490 w 4352269"/>
                <a:gd name="connsiteY8" fmla="*/ 2944163 h 4175861"/>
                <a:gd name="connsiteX9" fmla="*/ 1359328 w 4352269"/>
                <a:gd name="connsiteY9" fmla="*/ 4175086 h 4175861"/>
                <a:gd name="connsiteX10" fmla="*/ 3215525 w 4352269"/>
                <a:gd name="connsiteY10" fmla="*/ 3139547 h 4175861"/>
                <a:gd name="connsiteX11" fmla="*/ 4016621 w 4352269"/>
                <a:gd name="connsiteY11" fmla="*/ 3784316 h 4175861"/>
                <a:gd name="connsiteX12" fmla="*/ 4309704 w 4352269"/>
                <a:gd name="connsiteY12" fmla="*/ 1869547 h 4175861"/>
                <a:gd name="connsiteX13" fmla="*/ 4220233 w 4352269"/>
                <a:gd name="connsiteY13" fmla="*/ 58641 h 4175861"/>
                <a:gd name="connsiteX0" fmla="*/ 4220233 w 4316738"/>
                <a:gd name="connsiteY0" fmla="*/ 5084 h 4122304"/>
                <a:gd name="connsiteX1" fmla="*/ 3117831 w 4316738"/>
                <a:gd name="connsiteY1" fmla="*/ 370144 h 4122304"/>
                <a:gd name="connsiteX2" fmla="*/ 1163939 w 4316738"/>
                <a:gd name="connsiteY2" fmla="*/ 174759 h 4122304"/>
                <a:gd name="connsiteX3" fmla="*/ 186993 w 4316738"/>
                <a:gd name="connsiteY3" fmla="*/ 780452 h 4122304"/>
                <a:gd name="connsiteX4" fmla="*/ 89299 w 4316738"/>
                <a:gd name="connsiteY4" fmla="*/ 2011375 h 4122304"/>
                <a:gd name="connsiteX5" fmla="*/ 1183478 w 4316738"/>
                <a:gd name="connsiteY5" fmla="*/ 1815990 h 4122304"/>
                <a:gd name="connsiteX6" fmla="*/ 2160424 w 4316738"/>
                <a:gd name="connsiteY6" fmla="*/ 1444759 h 4122304"/>
                <a:gd name="connsiteX7" fmla="*/ 3039675 w 4316738"/>
                <a:gd name="connsiteY7" fmla="*/ 1835529 h 4122304"/>
                <a:gd name="connsiteX8" fmla="*/ 1691490 w 4316738"/>
                <a:gd name="connsiteY8" fmla="*/ 2890606 h 4122304"/>
                <a:gd name="connsiteX9" fmla="*/ 1359328 w 4316738"/>
                <a:gd name="connsiteY9" fmla="*/ 4121529 h 4122304"/>
                <a:gd name="connsiteX10" fmla="*/ 3215525 w 4316738"/>
                <a:gd name="connsiteY10" fmla="*/ 3085990 h 4122304"/>
                <a:gd name="connsiteX11" fmla="*/ 4016621 w 4316738"/>
                <a:gd name="connsiteY11" fmla="*/ 3730759 h 4122304"/>
                <a:gd name="connsiteX12" fmla="*/ 4309704 w 4316738"/>
                <a:gd name="connsiteY12" fmla="*/ 1815990 h 4122304"/>
                <a:gd name="connsiteX13" fmla="*/ 4220233 w 4316738"/>
                <a:gd name="connsiteY13" fmla="*/ 5084 h 4122304"/>
                <a:gd name="connsiteX0" fmla="*/ 4352199 w 4448704"/>
                <a:gd name="connsiteY0" fmla="*/ 5084 h 4122304"/>
                <a:gd name="connsiteX1" fmla="*/ 3249797 w 4448704"/>
                <a:gd name="connsiteY1" fmla="*/ 370144 h 4122304"/>
                <a:gd name="connsiteX2" fmla="*/ 1295905 w 4448704"/>
                <a:gd name="connsiteY2" fmla="*/ 174759 h 4122304"/>
                <a:gd name="connsiteX3" fmla="*/ 91704 w 4448704"/>
                <a:gd name="connsiteY3" fmla="*/ 660136 h 4122304"/>
                <a:gd name="connsiteX4" fmla="*/ 221265 w 4448704"/>
                <a:gd name="connsiteY4" fmla="*/ 2011375 h 4122304"/>
                <a:gd name="connsiteX5" fmla="*/ 1315444 w 4448704"/>
                <a:gd name="connsiteY5" fmla="*/ 1815990 h 4122304"/>
                <a:gd name="connsiteX6" fmla="*/ 2292390 w 4448704"/>
                <a:gd name="connsiteY6" fmla="*/ 1444759 h 4122304"/>
                <a:gd name="connsiteX7" fmla="*/ 3171641 w 4448704"/>
                <a:gd name="connsiteY7" fmla="*/ 1835529 h 4122304"/>
                <a:gd name="connsiteX8" fmla="*/ 1823456 w 4448704"/>
                <a:gd name="connsiteY8" fmla="*/ 2890606 h 4122304"/>
                <a:gd name="connsiteX9" fmla="*/ 1491294 w 4448704"/>
                <a:gd name="connsiteY9" fmla="*/ 4121529 h 4122304"/>
                <a:gd name="connsiteX10" fmla="*/ 3347491 w 4448704"/>
                <a:gd name="connsiteY10" fmla="*/ 3085990 h 4122304"/>
                <a:gd name="connsiteX11" fmla="*/ 4148587 w 4448704"/>
                <a:gd name="connsiteY11" fmla="*/ 3730759 h 4122304"/>
                <a:gd name="connsiteX12" fmla="*/ 4441670 w 4448704"/>
                <a:gd name="connsiteY12" fmla="*/ 1815990 h 4122304"/>
                <a:gd name="connsiteX13" fmla="*/ 4352199 w 4448704"/>
                <a:gd name="connsiteY13" fmla="*/ 5084 h 4122304"/>
                <a:gd name="connsiteX0" fmla="*/ 4352199 w 4444663"/>
                <a:gd name="connsiteY0" fmla="*/ 5084 h 4122291"/>
                <a:gd name="connsiteX1" fmla="*/ 3249797 w 4444663"/>
                <a:gd name="connsiteY1" fmla="*/ 370144 h 4122291"/>
                <a:gd name="connsiteX2" fmla="*/ 1295905 w 4444663"/>
                <a:gd name="connsiteY2" fmla="*/ 174759 h 4122291"/>
                <a:gd name="connsiteX3" fmla="*/ 91704 w 4444663"/>
                <a:gd name="connsiteY3" fmla="*/ 660136 h 4122291"/>
                <a:gd name="connsiteX4" fmla="*/ 221265 w 4444663"/>
                <a:gd name="connsiteY4" fmla="*/ 2011375 h 4122291"/>
                <a:gd name="connsiteX5" fmla="*/ 1315444 w 4444663"/>
                <a:gd name="connsiteY5" fmla="*/ 1815990 h 4122291"/>
                <a:gd name="connsiteX6" fmla="*/ 2292390 w 4444663"/>
                <a:gd name="connsiteY6" fmla="*/ 1444759 h 4122291"/>
                <a:gd name="connsiteX7" fmla="*/ 3171641 w 4444663"/>
                <a:gd name="connsiteY7" fmla="*/ 1835529 h 4122291"/>
                <a:gd name="connsiteX8" fmla="*/ 1823456 w 4444663"/>
                <a:gd name="connsiteY8" fmla="*/ 2890606 h 4122291"/>
                <a:gd name="connsiteX9" fmla="*/ 1491294 w 4444663"/>
                <a:gd name="connsiteY9" fmla="*/ 4121529 h 4122291"/>
                <a:gd name="connsiteX10" fmla="*/ 3347491 w 4444663"/>
                <a:gd name="connsiteY10" fmla="*/ 3085990 h 4122291"/>
                <a:gd name="connsiteX11" fmla="*/ 4309003 w 4444663"/>
                <a:gd name="connsiteY11" fmla="*/ 3837706 h 4122291"/>
                <a:gd name="connsiteX12" fmla="*/ 4441670 w 4444663"/>
                <a:gd name="connsiteY12" fmla="*/ 1815990 h 4122291"/>
                <a:gd name="connsiteX13" fmla="*/ 4352199 w 4444663"/>
                <a:gd name="connsiteY13" fmla="*/ 5084 h 4122291"/>
                <a:gd name="connsiteX0" fmla="*/ 4352199 w 4444663"/>
                <a:gd name="connsiteY0" fmla="*/ 5084 h 4126775"/>
                <a:gd name="connsiteX1" fmla="*/ 3249797 w 4444663"/>
                <a:gd name="connsiteY1" fmla="*/ 370144 h 4126775"/>
                <a:gd name="connsiteX2" fmla="*/ 1295905 w 4444663"/>
                <a:gd name="connsiteY2" fmla="*/ 174759 h 4126775"/>
                <a:gd name="connsiteX3" fmla="*/ 91704 w 4444663"/>
                <a:gd name="connsiteY3" fmla="*/ 660136 h 4126775"/>
                <a:gd name="connsiteX4" fmla="*/ 221265 w 4444663"/>
                <a:gd name="connsiteY4" fmla="*/ 2011375 h 4126775"/>
                <a:gd name="connsiteX5" fmla="*/ 1315444 w 4444663"/>
                <a:gd name="connsiteY5" fmla="*/ 1815990 h 4126775"/>
                <a:gd name="connsiteX6" fmla="*/ 2292390 w 4444663"/>
                <a:gd name="connsiteY6" fmla="*/ 1444759 h 4126775"/>
                <a:gd name="connsiteX7" fmla="*/ 3171641 w 4444663"/>
                <a:gd name="connsiteY7" fmla="*/ 1835529 h 4126775"/>
                <a:gd name="connsiteX8" fmla="*/ 1823456 w 4444663"/>
                <a:gd name="connsiteY8" fmla="*/ 2890606 h 4126775"/>
                <a:gd name="connsiteX9" fmla="*/ 1491294 w 4444663"/>
                <a:gd name="connsiteY9" fmla="*/ 4121529 h 4126775"/>
                <a:gd name="connsiteX10" fmla="*/ 3334123 w 4444663"/>
                <a:gd name="connsiteY10" fmla="*/ 3353359 h 4126775"/>
                <a:gd name="connsiteX11" fmla="*/ 4309003 w 4444663"/>
                <a:gd name="connsiteY11" fmla="*/ 3837706 h 4126775"/>
                <a:gd name="connsiteX12" fmla="*/ 4441670 w 4444663"/>
                <a:gd name="connsiteY12" fmla="*/ 1815990 h 4126775"/>
                <a:gd name="connsiteX13" fmla="*/ 4352199 w 4444663"/>
                <a:gd name="connsiteY13" fmla="*/ 5084 h 4126775"/>
                <a:gd name="connsiteX0" fmla="*/ 4352199 w 4444663"/>
                <a:gd name="connsiteY0" fmla="*/ 5084 h 4144280"/>
                <a:gd name="connsiteX1" fmla="*/ 3249797 w 4444663"/>
                <a:gd name="connsiteY1" fmla="*/ 370144 h 4144280"/>
                <a:gd name="connsiteX2" fmla="*/ 1295905 w 4444663"/>
                <a:gd name="connsiteY2" fmla="*/ 174759 h 4144280"/>
                <a:gd name="connsiteX3" fmla="*/ 91704 w 4444663"/>
                <a:gd name="connsiteY3" fmla="*/ 660136 h 4144280"/>
                <a:gd name="connsiteX4" fmla="*/ 221265 w 4444663"/>
                <a:gd name="connsiteY4" fmla="*/ 2011375 h 4144280"/>
                <a:gd name="connsiteX5" fmla="*/ 1315444 w 4444663"/>
                <a:gd name="connsiteY5" fmla="*/ 1815990 h 4144280"/>
                <a:gd name="connsiteX6" fmla="*/ 2292390 w 4444663"/>
                <a:gd name="connsiteY6" fmla="*/ 1444759 h 4144280"/>
                <a:gd name="connsiteX7" fmla="*/ 3171641 w 4444663"/>
                <a:gd name="connsiteY7" fmla="*/ 1835529 h 4144280"/>
                <a:gd name="connsiteX8" fmla="*/ 1823456 w 4444663"/>
                <a:gd name="connsiteY8" fmla="*/ 2890606 h 4144280"/>
                <a:gd name="connsiteX9" fmla="*/ 1491294 w 4444663"/>
                <a:gd name="connsiteY9" fmla="*/ 4121529 h 4144280"/>
                <a:gd name="connsiteX10" fmla="*/ 3294019 w 4444663"/>
                <a:gd name="connsiteY10" fmla="*/ 3700938 h 4144280"/>
                <a:gd name="connsiteX11" fmla="*/ 4309003 w 4444663"/>
                <a:gd name="connsiteY11" fmla="*/ 3837706 h 4144280"/>
                <a:gd name="connsiteX12" fmla="*/ 4441670 w 4444663"/>
                <a:gd name="connsiteY12" fmla="*/ 1815990 h 4144280"/>
                <a:gd name="connsiteX13" fmla="*/ 4352199 w 4444663"/>
                <a:gd name="connsiteY13" fmla="*/ 5084 h 4144280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3171641 w 4411639"/>
                <a:gd name="connsiteY7" fmla="*/ 1882852 h 4191603"/>
                <a:gd name="connsiteX8" fmla="*/ 1823456 w 4411639"/>
                <a:gd name="connsiteY8" fmla="*/ 2937929 h 4191603"/>
                <a:gd name="connsiteX9" fmla="*/ 1491294 w 4411639"/>
                <a:gd name="connsiteY9" fmla="*/ 4168852 h 4191603"/>
                <a:gd name="connsiteX10" fmla="*/ 3294019 w 4411639"/>
                <a:gd name="connsiteY10" fmla="*/ 3748261 h 4191603"/>
                <a:gd name="connsiteX11" fmla="*/ 4309003 w 4411639"/>
                <a:gd name="connsiteY11" fmla="*/ 3885029 h 4191603"/>
                <a:gd name="connsiteX12" fmla="*/ 4267886 w 4411639"/>
                <a:gd name="connsiteY12" fmla="*/ 1756366 h 4191603"/>
                <a:gd name="connsiteX13" fmla="*/ 4352199 w 4411639"/>
                <a:gd name="connsiteY13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38918 w 4411639"/>
                <a:gd name="connsiteY6" fmla="*/ 1652503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12182 w 4411639"/>
                <a:gd name="connsiteY6" fmla="*/ 2000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379343"/>
                <a:gd name="connsiteY0" fmla="*/ 15556 h 4154752"/>
                <a:gd name="connsiteX1" fmla="*/ 3249797 w 4379343"/>
                <a:gd name="connsiteY1" fmla="*/ 380616 h 4154752"/>
                <a:gd name="connsiteX2" fmla="*/ 1295905 w 4379343"/>
                <a:gd name="connsiteY2" fmla="*/ 185231 h 4154752"/>
                <a:gd name="connsiteX3" fmla="*/ 91704 w 4379343"/>
                <a:gd name="connsiteY3" fmla="*/ 670608 h 4154752"/>
                <a:gd name="connsiteX4" fmla="*/ 221265 w 4379343"/>
                <a:gd name="connsiteY4" fmla="*/ 2021847 h 4154752"/>
                <a:gd name="connsiteX5" fmla="*/ 1315444 w 4379343"/>
                <a:gd name="connsiteY5" fmla="*/ 1826462 h 4154752"/>
                <a:gd name="connsiteX6" fmla="*/ 2212182 w 4379343"/>
                <a:gd name="connsiteY6" fmla="*/ 1963231 h 4154752"/>
                <a:gd name="connsiteX7" fmla="*/ 1823456 w 4379343"/>
                <a:gd name="connsiteY7" fmla="*/ 2901078 h 4154752"/>
                <a:gd name="connsiteX8" fmla="*/ 1491294 w 4379343"/>
                <a:gd name="connsiteY8" fmla="*/ 4132001 h 4154752"/>
                <a:gd name="connsiteX9" fmla="*/ 3294019 w 4379343"/>
                <a:gd name="connsiteY9" fmla="*/ 3711410 h 4154752"/>
                <a:gd name="connsiteX10" fmla="*/ 4309003 w 4379343"/>
                <a:gd name="connsiteY10" fmla="*/ 3848178 h 4154752"/>
                <a:gd name="connsiteX11" fmla="*/ 4267886 w 4379343"/>
                <a:gd name="connsiteY11" fmla="*/ 1719515 h 4154752"/>
                <a:gd name="connsiteX12" fmla="*/ 4352199 w 4379343"/>
                <a:gd name="connsiteY12" fmla="*/ 15556 h 4154752"/>
                <a:gd name="connsiteX0" fmla="*/ 4352199 w 4379343"/>
                <a:gd name="connsiteY0" fmla="*/ 1025 h 4140221"/>
                <a:gd name="connsiteX1" fmla="*/ 3249797 w 4379343"/>
                <a:gd name="connsiteY1" fmla="*/ 366085 h 4140221"/>
                <a:gd name="connsiteX2" fmla="*/ 1295905 w 4379343"/>
                <a:gd name="connsiteY2" fmla="*/ 170700 h 4140221"/>
                <a:gd name="connsiteX3" fmla="*/ 91704 w 4379343"/>
                <a:gd name="connsiteY3" fmla="*/ 656077 h 4140221"/>
                <a:gd name="connsiteX4" fmla="*/ 221265 w 4379343"/>
                <a:gd name="connsiteY4" fmla="*/ 2007316 h 4140221"/>
                <a:gd name="connsiteX5" fmla="*/ 1315444 w 4379343"/>
                <a:gd name="connsiteY5" fmla="*/ 1811931 h 4140221"/>
                <a:gd name="connsiteX6" fmla="*/ 2212182 w 4379343"/>
                <a:gd name="connsiteY6" fmla="*/ 1948700 h 4140221"/>
                <a:gd name="connsiteX7" fmla="*/ 1823456 w 4379343"/>
                <a:gd name="connsiteY7" fmla="*/ 2886547 h 4140221"/>
                <a:gd name="connsiteX8" fmla="*/ 1491294 w 4379343"/>
                <a:gd name="connsiteY8" fmla="*/ 4117470 h 4140221"/>
                <a:gd name="connsiteX9" fmla="*/ 3294019 w 4379343"/>
                <a:gd name="connsiteY9" fmla="*/ 3696879 h 4140221"/>
                <a:gd name="connsiteX10" fmla="*/ 4309003 w 4379343"/>
                <a:gd name="connsiteY10" fmla="*/ 3833647 h 4140221"/>
                <a:gd name="connsiteX11" fmla="*/ 4267886 w 4379343"/>
                <a:gd name="connsiteY11" fmla="*/ 1704984 h 4140221"/>
                <a:gd name="connsiteX12" fmla="*/ 4352199 w 4379343"/>
                <a:gd name="connsiteY12" fmla="*/ 1025 h 414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9343" h="4140221">
                  <a:moveTo>
                    <a:pt x="4352199" y="1025"/>
                  </a:moveTo>
                  <a:cubicBezTo>
                    <a:pt x="4342934" y="-21598"/>
                    <a:pt x="3759179" y="337806"/>
                    <a:pt x="3249797" y="366085"/>
                  </a:cubicBezTo>
                  <a:cubicBezTo>
                    <a:pt x="2740415" y="394364"/>
                    <a:pt x="1822254" y="122368"/>
                    <a:pt x="1295905" y="170700"/>
                  </a:cubicBezTo>
                  <a:cubicBezTo>
                    <a:pt x="769556" y="219032"/>
                    <a:pt x="270811" y="349974"/>
                    <a:pt x="91704" y="656077"/>
                  </a:cubicBezTo>
                  <a:cubicBezTo>
                    <a:pt x="-87403" y="962180"/>
                    <a:pt x="17309" y="1814674"/>
                    <a:pt x="221265" y="2007316"/>
                  </a:cubicBezTo>
                  <a:cubicBezTo>
                    <a:pt x="425221" y="2199958"/>
                    <a:pt x="983625" y="1821700"/>
                    <a:pt x="1315444" y="1811931"/>
                  </a:cubicBezTo>
                  <a:cubicBezTo>
                    <a:pt x="1647263" y="1802162"/>
                    <a:pt x="2127513" y="1769597"/>
                    <a:pt x="2212182" y="1948700"/>
                  </a:cubicBezTo>
                  <a:cubicBezTo>
                    <a:pt x="2296851" y="2127803"/>
                    <a:pt x="1943604" y="2525085"/>
                    <a:pt x="1823456" y="2886547"/>
                  </a:cubicBezTo>
                  <a:cubicBezTo>
                    <a:pt x="1703308" y="3248009"/>
                    <a:pt x="1246200" y="3982415"/>
                    <a:pt x="1491294" y="4117470"/>
                  </a:cubicBezTo>
                  <a:cubicBezTo>
                    <a:pt x="1736388" y="4252525"/>
                    <a:pt x="2824401" y="3744183"/>
                    <a:pt x="3294019" y="3696879"/>
                  </a:cubicBezTo>
                  <a:cubicBezTo>
                    <a:pt x="3763637" y="3649575"/>
                    <a:pt x="4126640" y="4045314"/>
                    <a:pt x="4309003" y="3833647"/>
                  </a:cubicBezTo>
                  <a:cubicBezTo>
                    <a:pt x="4491366" y="3621980"/>
                    <a:pt x="4260687" y="2343754"/>
                    <a:pt x="4267886" y="1704984"/>
                  </a:cubicBezTo>
                  <a:cubicBezTo>
                    <a:pt x="4275085" y="1066214"/>
                    <a:pt x="4361464" y="23648"/>
                    <a:pt x="4352199" y="1025"/>
                  </a:cubicBezTo>
                  <a:close/>
                </a:path>
              </a:pathLst>
            </a:custGeom>
            <a:noFill/>
            <a:ln w="762000">
              <a:solidFill>
                <a:srgbClr val="6299E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44" name="Picture 24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3693" y="821432"/>
              <a:ext cx="571138" cy="571138"/>
            </a:xfrm>
            <a:prstGeom prst="rect">
              <a:avLst/>
            </a:prstGeom>
          </p:spPr>
        </p:pic>
        <p:grpSp>
          <p:nvGrpSpPr>
            <p:cNvPr id="2445" name="Group 2444"/>
            <p:cNvGrpSpPr/>
            <p:nvPr/>
          </p:nvGrpSpPr>
          <p:grpSpPr>
            <a:xfrm>
              <a:off x="8865135" y="3717499"/>
              <a:ext cx="252959" cy="278256"/>
              <a:chOff x="4278189" y="3695700"/>
              <a:chExt cx="480587" cy="528648"/>
            </a:xfrm>
          </p:grpSpPr>
          <p:sp>
            <p:nvSpPr>
              <p:cNvPr id="2647" name="Rectangle 264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8" name="Rectangle 264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9" name="Rectangle 264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0" name="Oval 264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1" name="Arc 265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2" name="Arc 265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3" name="Arc 265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4" name="Arc 265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6" name="Group 2445"/>
            <p:cNvGrpSpPr/>
            <p:nvPr/>
          </p:nvGrpSpPr>
          <p:grpSpPr>
            <a:xfrm>
              <a:off x="12353950" y="5298672"/>
              <a:ext cx="252959" cy="278256"/>
              <a:chOff x="4278189" y="3695700"/>
              <a:chExt cx="480587" cy="528648"/>
            </a:xfrm>
          </p:grpSpPr>
          <p:sp>
            <p:nvSpPr>
              <p:cNvPr id="2639" name="Rectangle 263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0" name="Rectangle 263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1" name="Rectangle 264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2" name="Oval 264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3" name="Arc 264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4" name="Arc 264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5" name="Arc 264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6" name="Arc 264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7" name="Group 2446"/>
            <p:cNvGrpSpPr/>
            <p:nvPr/>
          </p:nvGrpSpPr>
          <p:grpSpPr>
            <a:xfrm>
              <a:off x="12921574" y="5773455"/>
              <a:ext cx="252959" cy="278256"/>
              <a:chOff x="4278189" y="3695700"/>
              <a:chExt cx="480587" cy="528648"/>
            </a:xfrm>
          </p:grpSpPr>
          <p:sp>
            <p:nvSpPr>
              <p:cNvPr id="2631" name="Rectangle 263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2" name="Rectangle 263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3" name="Rectangle 263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4" name="Oval 263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5" name="Arc 263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6" name="Arc 263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7" name="Arc 263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8" name="Arc 263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8" name="Group 2447"/>
            <p:cNvGrpSpPr/>
            <p:nvPr/>
          </p:nvGrpSpPr>
          <p:grpSpPr>
            <a:xfrm>
              <a:off x="11119559" y="2803674"/>
              <a:ext cx="252959" cy="278256"/>
              <a:chOff x="4278189" y="3695700"/>
              <a:chExt cx="480587" cy="528648"/>
            </a:xfrm>
          </p:grpSpPr>
          <p:sp>
            <p:nvSpPr>
              <p:cNvPr id="2623" name="Rectangle 262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4" name="Rectangle 262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5" name="Rectangle 262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6" name="Oval 262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7" name="Arc 262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8" name="Arc 262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9" name="Arc 262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0" name="Arc 262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9" name="Group 2448"/>
            <p:cNvGrpSpPr/>
            <p:nvPr/>
          </p:nvGrpSpPr>
          <p:grpSpPr>
            <a:xfrm>
              <a:off x="9924675" y="2558413"/>
              <a:ext cx="252959" cy="278256"/>
              <a:chOff x="4278189" y="3695700"/>
              <a:chExt cx="480587" cy="528648"/>
            </a:xfrm>
          </p:grpSpPr>
          <p:sp>
            <p:nvSpPr>
              <p:cNvPr id="2615" name="Rectangle 261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6" name="Rectangle 261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7" name="Rectangle 261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8" name="Oval 261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9" name="Arc 261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0" name="Arc 261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1" name="Arc 262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2" name="Arc 262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0" name="Group 2449"/>
            <p:cNvGrpSpPr/>
            <p:nvPr/>
          </p:nvGrpSpPr>
          <p:grpSpPr>
            <a:xfrm>
              <a:off x="13116980" y="4211301"/>
              <a:ext cx="252959" cy="278256"/>
              <a:chOff x="4278189" y="3695700"/>
              <a:chExt cx="480587" cy="528648"/>
            </a:xfrm>
          </p:grpSpPr>
          <p:sp>
            <p:nvSpPr>
              <p:cNvPr id="2607" name="Rectangle 260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8" name="Rectangle 260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9" name="Rectangle 260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0" name="Oval 260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1" name="Arc 261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2" name="Arc 261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3" name="Arc 261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4" name="Arc 261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1" name="Group 2450"/>
            <p:cNvGrpSpPr/>
            <p:nvPr/>
          </p:nvGrpSpPr>
          <p:grpSpPr>
            <a:xfrm>
              <a:off x="10086312" y="4769836"/>
              <a:ext cx="252959" cy="278256"/>
              <a:chOff x="4278189" y="3695700"/>
              <a:chExt cx="480587" cy="528648"/>
            </a:xfrm>
          </p:grpSpPr>
          <p:sp>
            <p:nvSpPr>
              <p:cNvPr id="2599" name="Rectangle 259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0" name="Rectangle 259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1" name="Rectangle 260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2" name="Oval 260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3" name="Arc 260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4" name="Arc 260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5" name="Arc 260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6" name="Arc 260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2" name="Group 2451"/>
            <p:cNvGrpSpPr/>
            <p:nvPr/>
          </p:nvGrpSpPr>
          <p:grpSpPr>
            <a:xfrm>
              <a:off x="12440987" y="2432271"/>
              <a:ext cx="252959" cy="278256"/>
              <a:chOff x="4278189" y="3695700"/>
              <a:chExt cx="480587" cy="528648"/>
            </a:xfrm>
          </p:grpSpPr>
          <p:sp>
            <p:nvSpPr>
              <p:cNvPr id="2591" name="Rectangle 259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2" name="Rectangle 259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3" name="Rectangle 259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4" name="Oval 259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5" name="Arc 259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6" name="Arc 259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7" name="Arc 259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8" name="Arc 259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3" name="Group 2452"/>
            <p:cNvGrpSpPr/>
            <p:nvPr/>
          </p:nvGrpSpPr>
          <p:grpSpPr>
            <a:xfrm>
              <a:off x="11118743" y="1183012"/>
              <a:ext cx="252959" cy="278256"/>
              <a:chOff x="4278189" y="3695700"/>
              <a:chExt cx="480587" cy="528648"/>
            </a:xfrm>
          </p:grpSpPr>
          <p:sp>
            <p:nvSpPr>
              <p:cNvPr id="2583" name="Rectangle 258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4" name="Rectangle 258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5" name="Rectangle 258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6" name="Oval 258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7" name="Arc 258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8" name="Arc 258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9" name="Arc 258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0" name="Arc 258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4" name="Group 2453"/>
            <p:cNvGrpSpPr/>
            <p:nvPr/>
          </p:nvGrpSpPr>
          <p:grpSpPr>
            <a:xfrm>
              <a:off x="9331640" y="4868950"/>
              <a:ext cx="252959" cy="278256"/>
              <a:chOff x="4278189" y="3695700"/>
              <a:chExt cx="480587" cy="528648"/>
            </a:xfrm>
          </p:grpSpPr>
          <p:sp>
            <p:nvSpPr>
              <p:cNvPr id="2575" name="Rectangle 257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6" name="Rectangle 257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7" name="Rectangle 257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8" name="Oval 257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9" name="Arc 257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0" name="Arc 257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1" name="Arc 258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2" name="Arc 258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5" name="Group 2454"/>
            <p:cNvGrpSpPr/>
            <p:nvPr/>
          </p:nvGrpSpPr>
          <p:grpSpPr>
            <a:xfrm>
              <a:off x="10983290" y="4841027"/>
              <a:ext cx="252959" cy="278256"/>
              <a:chOff x="4278189" y="3695700"/>
              <a:chExt cx="480587" cy="528648"/>
            </a:xfrm>
          </p:grpSpPr>
          <p:sp>
            <p:nvSpPr>
              <p:cNvPr id="2567" name="Rectangle 256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8" name="Rectangle 256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9" name="Rectangle 256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0" name="Oval 256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1" name="Arc 257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2" name="Arc 257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3" name="Arc 257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4" name="Arc 257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6" name="Group 2455"/>
            <p:cNvGrpSpPr/>
            <p:nvPr/>
          </p:nvGrpSpPr>
          <p:grpSpPr>
            <a:xfrm>
              <a:off x="9941795" y="3979203"/>
              <a:ext cx="252959" cy="278256"/>
              <a:chOff x="4278189" y="3695700"/>
              <a:chExt cx="480587" cy="528648"/>
            </a:xfrm>
          </p:grpSpPr>
          <p:sp>
            <p:nvSpPr>
              <p:cNvPr id="2559" name="Rectangle 255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0" name="Rectangle 255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1" name="Rectangle 256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2" name="Oval 256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3" name="Arc 256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4" name="Arc 256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5" name="Arc 256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6" name="Arc 256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7" name="Group 2456"/>
            <p:cNvGrpSpPr/>
            <p:nvPr/>
          </p:nvGrpSpPr>
          <p:grpSpPr>
            <a:xfrm>
              <a:off x="9947528" y="6092261"/>
              <a:ext cx="252959" cy="278256"/>
              <a:chOff x="4278189" y="3695700"/>
              <a:chExt cx="480587" cy="528648"/>
            </a:xfrm>
          </p:grpSpPr>
          <p:sp>
            <p:nvSpPr>
              <p:cNvPr id="2551" name="Rectangle 255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2" name="Rectangle 255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3" name="Rectangle 255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4" name="Oval 255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5" name="Arc 255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6" name="Arc 255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7" name="Arc 255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8" name="Arc 255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8" name="Group 2457"/>
            <p:cNvGrpSpPr/>
            <p:nvPr/>
          </p:nvGrpSpPr>
          <p:grpSpPr>
            <a:xfrm>
              <a:off x="12458107" y="3853061"/>
              <a:ext cx="252959" cy="278256"/>
              <a:chOff x="4278189" y="3695700"/>
              <a:chExt cx="480587" cy="528648"/>
            </a:xfrm>
          </p:grpSpPr>
          <p:sp>
            <p:nvSpPr>
              <p:cNvPr id="2543" name="Rectangle 254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4" name="Rectangle 254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5" name="Rectangle 254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6" name="Oval 254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7" name="Arc 254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8" name="Arc 254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9" name="Arc 254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0" name="Arc 254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9" name="Group 2458"/>
            <p:cNvGrpSpPr/>
            <p:nvPr/>
          </p:nvGrpSpPr>
          <p:grpSpPr>
            <a:xfrm>
              <a:off x="8946885" y="2770997"/>
              <a:ext cx="252959" cy="278256"/>
              <a:chOff x="4278189" y="3695700"/>
              <a:chExt cx="480587" cy="528648"/>
            </a:xfrm>
          </p:grpSpPr>
          <p:sp>
            <p:nvSpPr>
              <p:cNvPr id="2535" name="Rectangle 253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6" name="Rectangle 253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7" name="Rectangle 253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8" name="Oval 253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9" name="Arc 253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0" name="Arc 253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1" name="Arc 254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2" name="Arc 254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0" name="Group 2459"/>
            <p:cNvGrpSpPr/>
            <p:nvPr/>
          </p:nvGrpSpPr>
          <p:grpSpPr>
            <a:xfrm>
              <a:off x="7905390" y="1909173"/>
              <a:ext cx="252959" cy="278256"/>
              <a:chOff x="4278189" y="3695700"/>
              <a:chExt cx="480587" cy="528648"/>
            </a:xfrm>
          </p:grpSpPr>
          <p:sp>
            <p:nvSpPr>
              <p:cNvPr id="2527" name="Rectangle 252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8" name="Rectangle 252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9" name="Rectangle 252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0" name="Oval 252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1" name="Arc 253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2" name="Arc 253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3" name="Arc 253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4" name="Arc 253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1" name="Group 2460"/>
            <p:cNvGrpSpPr/>
            <p:nvPr/>
          </p:nvGrpSpPr>
          <p:grpSpPr>
            <a:xfrm>
              <a:off x="11097695" y="3562061"/>
              <a:ext cx="252959" cy="278256"/>
              <a:chOff x="4278189" y="3695700"/>
              <a:chExt cx="480587" cy="528648"/>
            </a:xfrm>
          </p:grpSpPr>
          <p:sp>
            <p:nvSpPr>
              <p:cNvPr id="2519" name="Rectangle 251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0" name="Rectangle 251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1" name="Rectangle 252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2" name="Oval 252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3" name="Arc 252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4" name="Arc 252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5" name="Arc 252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6" name="Arc 252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2" name="Group 2461"/>
            <p:cNvGrpSpPr/>
            <p:nvPr/>
          </p:nvGrpSpPr>
          <p:grpSpPr>
            <a:xfrm>
              <a:off x="10421702" y="1783031"/>
              <a:ext cx="252959" cy="278256"/>
              <a:chOff x="4278189" y="3695700"/>
              <a:chExt cx="480587" cy="528648"/>
            </a:xfrm>
          </p:grpSpPr>
          <p:sp>
            <p:nvSpPr>
              <p:cNvPr id="2511" name="Rectangle 251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2" name="Rectangle 251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3" name="Rectangle 251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4" name="Oval 251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5" name="Arc 251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6" name="Arc 251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7" name="Arc 251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8" name="Arc 251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3" name="Group 2462"/>
            <p:cNvGrpSpPr/>
            <p:nvPr/>
          </p:nvGrpSpPr>
          <p:grpSpPr>
            <a:xfrm>
              <a:off x="8788817" y="916874"/>
              <a:ext cx="252959" cy="278256"/>
              <a:chOff x="4278189" y="3695700"/>
              <a:chExt cx="480587" cy="528648"/>
            </a:xfrm>
          </p:grpSpPr>
          <p:sp>
            <p:nvSpPr>
              <p:cNvPr id="2503" name="Rectangle 250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4" name="Rectangle 250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5" name="Rectangle 250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6" name="Oval 250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7" name="Arc 250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8" name="Arc 250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9" name="Arc 250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0" name="Arc 250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4" name="Group 2463"/>
            <p:cNvGrpSpPr/>
            <p:nvPr/>
          </p:nvGrpSpPr>
          <p:grpSpPr>
            <a:xfrm>
              <a:off x="7922510" y="3329963"/>
              <a:ext cx="252959" cy="278256"/>
              <a:chOff x="4278189" y="3695700"/>
              <a:chExt cx="480587" cy="528648"/>
            </a:xfrm>
          </p:grpSpPr>
          <p:sp>
            <p:nvSpPr>
              <p:cNvPr id="2495" name="Rectangle 249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6" name="Rectangle 249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7" name="Rectangle 249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8" name="Oval 249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9" name="Arc 249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0" name="Arc 249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1" name="Arc 250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2" name="Arc 250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5" name="Group 2464"/>
            <p:cNvGrpSpPr/>
            <p:nvPr/>
          </p:nvGrpSpPr>
          <p:grpSpPr>
            <a:xfrm>
              <a:off x="10438822" y="3203821"/>
              <a:ext cx="252959" cy="278256"/>
              <a:chOff x="4278189" y="3695700"/>
              <a:chExt cx="480587" cy="528648"/>
            </a:xfrm>
          </p:grpSpPr>
          <p:sp>
            <p:nvSpPr>
              <p:cNvPr id="2487" name="Rectangle 248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8" name="Rectangle 248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9" name="Rectangle 248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0" name="Oval 248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1" name="Arc 249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2" name="Arc 249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3" name="Arc 249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4" name="Arc 249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6" name="Frame 2465"/>
            <p:cNvSpPr/>
            <p:nvPr/>
          </p:nvSpPr>
          <p:spPr>
            <a:xfrm>
              <a:off x="7053902" y="31254"/>
              <a:ext cx="6897077" cy="6834779"/>
            </a:xfrm>
            <a:prstGeom prst="frame">
              <a:avLst>
                <a:gd name="adj1" fmla="val 163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7" name="Freeform 2466"/>
            <p:cNvSpPr/>
            <p:nvPr/>
          </p:nvSpPr>
          <p:spPr>
            <a:xfrm>
              <a:off x="8616365" y="1399848"/>
              <a:ext cx="4379343" cy="4140221"/>
            </a:xfrm>
            <a:custGeom>
              <a:avLst/>
              <a:gdLst>
                <a:gd name="connsiteX0" fmla="*/ 4153393 w 4325004"/>
                <a:gd name="connsiteY0" fmla="*/ 46128 h 4403980"/>
                <a:gd name="connsiteX1" fmla="*/ 3117831 w 4325004"/>
                <a:gd name="connsiteY1" fmla="*/ 651820 h 4403980"/>
                <a:gd name="connsiteX2" fmla="*/ 1163939 w 4325004"/>
                <a:gd name="connsiteY2" fmla="*/ 456435 h 4403980"/>
                <a:gd name="connsiteX3" fmla="*/ 186993 w 4325004"/>
                <a:gd name="connsiteY3" fmla="*/ 1062128 h 4403980"/>
                <a:gd name="connsiteX4" fmla="*/ 89299 w 4325004"/>
                <a:gd name="connsiteY4" fmla="*/ 2293051 h 4403980"/>
                <a:gd name="connsiteX5" fmla="*/ 1183478 w 4325004"/>
                <a:gd name="connsiteY5" fmla="*/ 2097666 h 4403980"/>
                <a:gd name="connsiteX6" fmla="*/ 2160424 w 4325004"/>
                <a:gd name="connsiteY6" fmla="*/ 1726435 h 4403980"/>
                <a:gd name="connsiteX7" fmla="*/ 3039675 w 4325004"/>
                <a:gd name="connsiteY7" fmla="*/ 2117205 h 4403980"/>
                <a:gd name="connsiteX8" fmla="*/ 1691490 w 4325004"/>
                <a:gd name="connsiteY8" fmla="*/ 3172282 h 4403980"/>
                <a:gd name="connsiteX9" fmla="*/ 1359328 w 4325004"/>
                <a:gd name="connsiteY9" fmla="*/ 4403205 h 4403980"/>
                <a:gd name="connsiteX10" fmla="*/ 3215525 w 4325004"/>
                <a:gd name="connsiteY10" fmla="*/ 3367666 h 4403980"/>
                <a:gd name="connsiteX11" fmla="*/ 4016621 w 4325004"/>
                <a:gd name="connsiteY11" fmla="*/ 4012435 h 4403980"/>
                <a:gd name="connsiteX12" fmla="*/ 4309704 w 4325004"/>
                <a:gd name="connsiteY12" fmla="*/ 2097666 h 4403980"/>
                <a:gd name="connsiteX13" fmla="*/ 4153393 w 4325004"/>
                <a:gd name="connsiteY13" fmla="*/ 46128 h 4403980"/>
                <a:gd name="connsiteX0" fmla="*/ 4220233 w 4352269"/>
                <a:gd name="connsiteY0" fmla="*/ 58641 h 4175861"/>
                <a:gd name="connsiteX1" fmla="*/ 3117831 w 4352269"/>
                <a:gd name="connsiteY1" fmla="*/ 423701 h 4175861"/>
                <a:gd name="connsiteX2" fmla="*/ 1163939 w 4352269"/>
                <a:gd name="connsiteY2" fmla="*/ 228316 h 4175861"/>
                <a:gd name="connsiteX3" fmla="*/ 186993 w 4352269"/>
                <a:gd name="connsiteY3" fmla="*/ 834009 h 4175861"/>
                <a:gd name="connsiteX4" fmla="*/ 89299 w 4352269"/>
                <a:gd name="connsiteY4" fmla="*/ 2064932 h 4175861"/>
                <a:gd name="connsiteX5" fmla="*/ 1183478 w 4352269"/>
                <a:gd name="connsiteY5" fmla="*/ 1869547 h 4175861"/>
                <a:gd name="connsiteX6" fmla="*/ 2160424 w 4352269"/>
                <a:gd name="connsiteY6" fmla="*/ 1498316 h 4175861"/>
                <a:gd name="connsiteX7" fmla="*/ 3039675 w 4352269"/>
                <a:gd name="connsiteY7" fmla="*/ 1889086 h 4175861"/>
                <a:gd name="connsiteX8" fmla="*/ 1691490 w 4352269"/>
                <a:gd name="connsiteY8" fmla="*/ 2944163 h 4175861"/>
                <a:gd name="connsiteX9" fmla="*/ 1359328 w 4352269"/>
                <a:gd name="connsiteY9" fmla="*/ 4175086 h 4175861"/>
                <a:gd name="connsiteX10" fmla="*/ 3215525 w 4352269"/>
                <a:gd name="connsiteY10" fmla="*/ 3139547 h 4175861"/>
                <a:gd name="connsiteX11" fmla="*/ 4016621 w 4352269"/>
                <a:gd name="connsiteY11" fmla="*/ 3784316 h 4175861"/>
                <a:gd name="connsiteX12" fmla="*/ 4309704 w 4352269"/>
                <a:gd name="connsiteY12" fmla="*/ 1869547 h 4175861"/>
                <a:gd name="connsiteX13" fmla="*/ 4220233 w 4352269"/>
                <a:gd name="connsiteY13" fmla="*/ 58641 h 4175861"/>
                <a:gd name="connsiteX0" fmla="*/ 4220233 w 4316738"/>
                <a:gd name="connsiteY0" fmla="*/ 5084 h 4122304"/>
                <a:gd name="connsiteX1" fmla="*/ 3117831 w 4316738"/>
                <a:gd name="connsiteY1" fmla="*/ 370144 h 4122304"/>
                <a:gd name="connsiteX2" fmla="*/ 1163939 w 4316738"/>
                <a:gd name="connsiteY2" fmla="*/ 174759 h 4122304"/>
                <a:gd name="connsiteX3" fmla="*/ 186993 w 4316738"/>
                <a:gd name="connsiteY3" fmla="*/ 780452 h 4122304"/>
                <a:gd name="connsiteX4" fmla="*/ 89299 w 4316738"/>
                <a:gd name="connsiteY4" fmla="*/ 2011375 h 4122304"/>
                <a:gd name="connsiteX5" fmla="*/ 1183478 w 4316738"/>
                <a:gd name="connsiteY5" fmla="*/ 1815990 h 4122304"/>
                <a:gd name="connsiteX6" fmla="*/ 2160424 w 4316738"/>
                <a:gd name="connsiteY6" fmla="*/ 1444759 h 4122304"/>
                <a:gd name="connsiteX7" fmla="*/ 3039675 w 4316738"/>
                <a:gd name="connsiteY7" fmla="*/ 1835529 h 4122304"/>
                <a:gd name="connsiteX8" fmla="*/ 1691490 w 4316738"/>
                <a:gd name="connsiteY8" fmla="*/ 2890606 h 4122304"/>
                <a:gd name="connsiteX9" fmla="*/ 1359328 w 4316738"/>
                <a:gd name="connsiteY9" fmla="*/ 4121529 h 4122304"/>
                <a:gd name="connsiteX10" fmla="*/ 3215525 w 4316738"/>
                <a:gd name="connsiteY10" fmla="*/ 3085990 h 4122304"/>
                <a:gd name="connsiteX11" fmla="*/ 4016621 w 4316738"/>
                <a:gd name="connsiteY11" fmla="*/ 3730759 h 4122304"/>
                <a:gd name="connsiteX12" fmla="*/ 4309704 w 4316738"/>
                <a:gd name="connsiteY12" fmla="*/ 1815990 h 4122304"/>
                <a:gd name="connsiteX13" fmla="*/ 4220233 w 4316738"/>
                <a:gd name="connsiteY13" fmla="*/ 5084 h 4122304"/>
                <a:gd name="connsiteX0" fmla="*/ 4352199 w 4448704"/>
                <a:gd name="connsiteY0" fmla="*/ 5084 h 4122304"/>
                <a:gd name="connsiteX1" fmla="*/ 3249797 w 4448704"/>
                <a:gd name="connsiteY1" fmla="*/ 370144 h 4122304"/>
                <a:gd name="connsiteX2" fmla="*/ 1295905 w 4448704"/>
                <a:gd name="connsiteY2" fmla="*/ 174759 h 4122304"/>
                <a:gd name="connsiteX3" fmla="*/ 91704 w 4448704"/>
                <a:gd name="connsiteY3" fmla="*/ 660136 h 4122304"/>
                <a:gd name="connsiteX4" fmla="*/ 221265 w 4448704"/>
                <a:gd name="connsiteY4" fmla="*/ 2011375 h 4122304"/>
                <a:gd name="connsiteX5" fmla="*/ 1315444 w 4448704"/>
                <a:gd name="connsiteY5" fmla="*/ 1815990 h 4122304"/>
                <a:gd name="connsiteX6" fmla="*/ 2292390 w 4448704"/>
                <a:gd name="connsiteY6" fmla="*/ 1444759 h 4122304"/>
                <a:gd name="connsiteX7" fmla="*/ 3171641 w 4448704"/>
                <a:gd name="connsiteY7" fmla="*/ 1835529 h 4122304"/>
                <a:gd name="connsiteX8" fmla="*/ 1823456 w 4448704"/>
                <a:gd name="connsiteY8" fmla="*/ 2890606 h 4122304"/>
                <a:gd name="connsiteX9" fmla="*/ 1491294 w 4448704"/>
                <a:gd name="connsiteY9" fmla="*/ 4121529 h 4122304"/>
                <a:gd name="connsiteX10" fmla="*/ 3347491 w 4448704"/>
                <a:gd name="connsiteY10" fmla="*/ 3085990 h 4122304"/>
                <a:gd name="connsiteX11" fmla="*/ 4148587 w 4448704"/>
                <a:gd name="connsiteY11" fmla="*/ 3730759 h 4122304"/>
                <a:gd name="connsiteX12" fmla="*/ 4441670 w 4448704"/>
                <a:gd name="connsiteY12" fmla="*/ 1815990 h 4122304"/>
                <a:gd name="connsiteX13" fmla="*/ 4352199 w 4448704"/>
                <a:gd name="connsiteY13" fmla="*/ 5084 h 4122304"/>
                <a:gd name="connsiteX0" fmla="*/ 4352199 w 4444663"/>
                <a:gd name="connsiteY0" fmla="*/ 5084 h 4122291"/>
                <a:gd name="connsiteX1" fmla="*/ 3249797 w 4444663"/>
                <a:gd name="connsiteY1" fmla="*/ 370144 h 4122291"/>
                <a:gd name="connsiteX2" fmla="*/ 1295905 w 4444663"/>
                <a:gd name="connsiteY2" fmla="*/ 174759 h 4122291"/>
                <a:gd name="connsiteX3" fmla="*/ 91704 w 4444663"/>
                <a:gd name="connsiteY3" fmla="*/ 660136 h 4122291"/>
                <a:gd name="connsiteX4" fmla="*/ 221265 w 4444663"/>
                <a:gd name="connsiteY4" fmla="*/ 2011375 h 4122291"/>
                <a:gd name="connsiteX5" fmla="*/ 1315444 w 4444663"/>
                <a:gd name="connsiteY5" fmla="*/ 1815990 h 4122291"/>
                <a:gd name="connsiteX6" fmla="*/ 2292390 w 4444663"/>
                <a:gd name="connsiteY6" fmla="*/ 1444759 h 4122291"/>
                <a:gd name="connsiteX7" fmla="*/ 3171641 w 4444663"/>
                <a:gd name="connsiteY7" fmla="*/ 1835529 h 4122291"/>
                <a:gd name="connsiteX8" fmla="*/ 1823456 w 4444663"/>
                <a:gd name="connsiteY8" fmla="*/ 2890606 h 4122291"/>
                <a:gd name="connsiteX9" fmla="*/ 1491294 w 4444663"/>
                <a:gd name="connsiteY9" fmla="*/ 4121529 h 4122291"/>
                <a:gd name="connsiteX10" fmla="*/ 3347491 w 4444663"/>
                <a:gd name="connsiteY10" fmla="*/ 3085990 h 4122291"/>
                <a:gd name="connsiteX11" fmla="*/ 4309003 w 4444663"/>
                <a:gd name="connsiteY11" fmla="*/ 3837706 h 4122291"/>
                <a:gd name="connsiteX12" fmla="*/ 4441670 w 4444663"/>
                <a:gd name="connsiteY12" fmla="*/ 1815990 h 4122291"/>
                <a:gd name="connsiteX13" fmla="*/ 4352199 w 4444663"/>
                <a:gd name="connsiteY13" fmla="*/ 5084 h 4122291"/>
                <a:gd name="connsiteX0" fmla="*/ 4352199 w 4444663"/>
                <a:gd name="connsiteY0" fmla="*/ 5084 h 4126775"/>
                <a:gd name="connsiteX1" fmla="*/ 3249797 w 4444663"/>
                <a:gd name="connsiteY1" fmla="*/ 370144 h 4126775"/>
                <a:gd name="connsiteX2" fmla="*/ 1295905 w 4444663"/>
                <a:gd name="connsiteY2" fmla="*/ 174759 h 4126775"/>
                <a:gd name="connsiteX3" fmla="*/ 91704 w 4444663"/>
                <a:gd name="connsiteY3" fmla="*/ 660136 h 4126775"/>
                <a:gd name="connsiteX4" fmla="*/ 221265 w 4444663"/>
                <a:gd name="connsiteY4" fmla="*/ 2011375 h 4126775"/>
                <a:gd name="connsiteX5" fmla="*/ 1315444 w 4444663"/>
                <a:gd name="connsiteY5" fmla="*/ 1815990 h 4126775"/>
                <a:gd name="connsiteX6" fmla="*/ 2292390 w 4444663"/>
                <a:gd name="connsiteY6" fmla="*/ 1444759 h 4126775"/>
                <a:gd name="connsiteX7" fmla="*/ 3171641 w 4444663"/>
                <a:gd name="connsiteY7" fmla="*/ 1835529 h 4126775"/>
                <a:gd name="connsiteX8" fmla="*/ 1823456 w 4444663"/>
                <a:gd name="connsiteY8" fmla="*/ 2890606 h 4126775"/>
                <a:gd name="connsiteX9" fmla="*/ 1491294 w 4444663"/>
                <a:gd name="connsiteY9" fmla="*/ 4121529 h 4126775"/>
                <a:gd name="connsiteX10" fmla="*/ 3334123 w 4444663"/>
                <a:gd name="connsiteY10" fmla="*/ 3353359 h 4126775"/>
                <a:gd name="connsiteX11" fmla="*/ 4309003 w 4444663"/>
                <a:gd name="connsiteY11" fmla="*/ 3837706 h 4126775"/>
                <a:gd name="connsiteX12" fmla="*/ 4441670 w 4444663"/>
                <a:gd name="connsiteY12" fmla="*/ 1815990 h 4126775"/>
                <a:gd name="connsiteX13" fmla="*/ 4352199 w 4444663"/>
                <a:gd name="connsiteY13" fmla="*/ 5084 h 4126775"/>
                <a:gd name="connsiteX0" fmla="*/ 4352199 w 4444663"/>
                <a:gd name="connsiteY0" fmla="*/ 5084 h 4144280"/>
                <a:gd name="connsiteX1" fmla="*/ 3249797 w 4444663"/>
                <a:gd name="connsiteY1" fmla="*/ 370144 h 4144280"/>
                <a:gd name="connsiteX2" fmla="*/ 1295905 w 4444663"/>
                <a:gd name="connsiteY2" fmla="*/ 174759 h 4144280"/>
                <a:gd name="connsiteX3" fmla="*/ 91704 w 4444663"/>
                <a:gd name="connsiteY3" fmla="*/ 660136 h 4144280"/>
                <a:gd name="connsiteX4" fmla="*/ 221265 w 4444663"/>
                <a:gd name="connsiteY4" fmla="*/ 2011375 h 4144280"/>
                <a:gd name="connsiteX5" fmla="*/ 1315444 w 4444663"/>
                <a:gd name="connsiteY5" fmla="*/ 1815990 h 4144280"/>
                <a:gd name="connsiteX6" fmla="*/ 2292390 w 4444663"/>
                <a:gd name="connsiteY6" fmla="*/ 1444759 h 4144280"/>
                <a:gd name="connsiteX7" fmla="*/ 3171641 w 4444663"/>
                <a:gd name="connsiteY7" fmla="*/ 1835529 h 4144280"/>
                <a:gd name="connsiteX8" fmla="*/ 1823456 w 4444663"/>
                <a:gd name="connsiteY8" fmla="*/ 2890606 h 4144280"/>
                <a:gd name="connsiteX9" fmla="*/ 1491294 w 4444663"/>
                <a:gd name="connsiteY9" fmla="*/ 4121529 h 4144280"/>
                <a:gd name="connsiteX10" fmla="*/ 3294019 w 4444663"/>
                <a:gd name="connsiteY10" fmla="*/ 3700938 h 4144280"/>
                <a:gd name="connsiteX11" fmla="*/ 4309003 w 4444663"/>
                <a:gd name="connsiteY11" fmla="*/ 3837706 h 4144280"/>
                <a:gd name="connsiteX12" fmla="*/ 4441670 w 4444663"/>
                <a:gd name="connsiteY12" fmla="*/ 1815990 h 4144280"/>
                <a:gd name="connsiteX13" fmla="*/ 4352199 w 4444663"/>
                <a:gd name="connsiteY13" fmla="*/ 5084 h 4144280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3171641 w 4411639"/>
                <a:gd name="connsiteY7" fmla="*/ 1882852 h 4191603"/>
                <a:gd name="connsiteX8" fmla="*/ 1823456 w 4411639"/>
                <a:gd name="connsiteY8" fmla="*/ 2937929 h 4191603"/>
                <a:gd name="connsiteX9" fmla="*/ 1491294 w 4411639"/>
                <a:gd name="connsiteY9" fmla="*/ 4168852 h 4191603"/>
                <a:gd name="connsiteX10" fmla="*/ 3294019 w 4411639"/>
                <a:gd name="connsiteY10" fmla="*/ 3748261 h 4191603"/>
                <a:gd name="connsiteX11" fmla="*/ 4309003 w 4411639"/>
                <a:gd name="connsiteY11" fmla="*/ 3885029 h 4191603"/>
                <a:gd name="connsiteX12" fmla="*/ 4267886 w 4411639"/>
                <a:gd name="connsiteY12" fmla="*/ 1756366 h 4191603"/>
                <a:gd name="connsiteX13" fmla="*/ 4352199 w 4411639"/>
                <a:gd name="connsiteY13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38918 w 4411639"/>
                <a:gd name="connsiteY6" fmla="*/ 1652503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12182 w 4411639"/>
                <a:gd name="connsiteY6" fmla="*/ 2000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379343"/>
                <a:gd name="connsiteY0" fmla="*/ 15556 h 4154752"/>
                <a:gd name="connsiteX1" fmla="*/ 3249797 w 4379343"/>
                <a:gd name="connsiteY1" fmla="*/ 380616 h 4154752"/>
                <a:gd name="connsiteX2" fmla="*/ 1295905 w 4379343"/>
                <a:gd name="connsiteY2" fmla="*/ 185231 h 4154752"/>
                <a:gd name="connsiteX3" fmla="*/ 91704 w 4379343"/>
                <a:gd name="connsiteY3" fmla="*/ 670608 h 4154752"/>
                <a:gd name="connsiteX4" fmla="*/ 221265 w 4379343"/>
                <a:gd name="connsiteY4" fmla="*/ 2021847 h 4154752"/>
                <a:gd name="connsiteX5" fmla="*/ 1315444 w 4379343"/>
                <a:gd name="connsiteY5" fmla="*/ 1826462 h 4154752"/>
                <a:gd name="connsiteX6" fmla="*/ 2212182 w 4379343"/>
                <a:gd name="connsiteY6" fmla="*/ 1963231 h 4154752"/>
                <a:gd name="connsiteX7" fmla="*/ 1823456 w 4379343"/>
                <a:gd name="connsiteY7" fmla="*/ 2901078 h 4154752"/>
                <a:gd name="connsiteX8" fmla="*/ 1491294 w 4379343"/>
                <a:gd name="connsiteY8" fmla="*/ 4132001 h 4154752"/>
                <a:gd name="connsiteX9" fmla="*/ 3294019 w 4379343"/>
                <a:gd name="connsiteY9" fmla="*/ 3711410 h 4154752"/>
                <a:gd name="connsiteX10" fmla="*/ 4309003 w 4379343"/>
                <a:gd name="connsiteY10" fmla="*/ 3848178 h 4154752"/>
                <a:gd name="connsiteX11" fmla="*/ 4267886 w 4379343"/>
                <a:gd name="connsiteY11" fmla="*/ 1719515 h 4154752"/>
                <a:gd name="connsiteX12" fmla="*/ 4352199 w 4379343"/>
                <a:gd name="connsiteY12" fmla="*/ 15556 h 4154752"/>
                <a:gd name="connsiteX0" fmla="*/ 4352199 w 4379343"/>
                <a:gd name="connsiteY0" fmla="*/ 1025 h 4140221"/>
                <a:gd name="connsiteX1" fmla="*/ 3249797 w 4379343"/>
                <a:gd name="connsiteY1" fmla="*/ 366085 h 4140221"/>
                <a:gd name="connsiteX2" fmla="*/ 1295905 w 4379343"/>
                <a:gd name="connsiteY2" fmla="*/ 170700 h 4140221"/>
                <a:gd name="connsiteX3" fmla="*/ 91704 w 4379343"/>
                <a:gd name="connsiteY3" fmla="*/ 656077 h 4140221"/>
                <a:gd name="connsiteX4" fmla="*/ 221265 w 4379343"/>
                <a:gd name="connsiteY4" fmla="*/ 2007316 h 4140221"/>
                <a:gd name="connsiteX5" fmla="*/ 1315444 w 4379343"/>
                <a:gd name="connsiteY5" fmla="*/ 1811931 h 4140221"/>
                <a:gd name="connsiteX6" fmla="*/ 2212182 w 4379343"/>
                <a:gd name="connsiteY6" fmla="*/ 1948700 h 4140221"/>
                <a:gd name="connsiteX7" fmla="*/ 1823456 w 4379343"/>
                <a:gd name="connsiteY7" fmla="*/ 2886547 h 4140221"/>
                <a:gd name="connsiteX8" fmla="*/ 1491294 w 4379343"/>
                <a:gd name="connsiteY8" fmla="*/ 4117470 h 4140221"/>
                <a:gd name="connsiteX9" fmla="*/ 3294019 w 4379343"/>
                <a:gd name="connsiteY9" fmla="*/ 3696879 h 4140221"/>
                <a:gd name="connsiteX10" fmla="*/ 4309003 w 4379343"/>
                <a:gd name="connsiteY10" fmla="*/ 3833647 h 4140221"/>
                <a:gd name="connsiteX11" fmla="*/ 4267886 w 4379343"/>
                <a:gd name="connsiteY11" fmla="*/ 1704984 h 4140221"/>
                <a:gd name="connsiteX12" fmla="*/ 4352199 w 4379343"/>
                <a:gd name="connsiteY12" fmla="*/ 1025 h 414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9343" h="4140221">
                  <a:moveTo>
                    <a:pt x="4352199" y="1025"/>
                  </a:moveTo>
                  <a:cubicBezTo>
                    <a:pt x="4342934" y="-21598"/>
                    <a:pt x="3759179" y="337806"/>
                    <a:pt x="3249797" y="366085"/>
                  </a:cubicBezTo>
                  <a:cubicBezTo>
                    <a:pt x="2740415" y="394364"/>
                    <a:pt x="1822254" y="122368"/>
                    <a:pt x="1295905" y="170700"/>
                  </a:cubicBezTo>
                  <a:cubicBezTo>
                    <a:pt x="769556" y="219032"/>
                    <a:pt x="270811" y="349974"/>
                    <a:pt x="91704" y="656077"/>
                  </a:cubicBezTo>
                  <a:cubicBezTo>
                    <a:pt x="-87403" y="962180"/>
                    <a:pt x="17309" y="1814674"/>
                    <a:pt x="221265" y="2007316"/>
                  </a:cubicBezTo>
                  <a:cubicBezTo>
                    <a:pt x="425221" y="2199958"/>
                    <a:pt x="983625" y="1821700"/>
                    <a:pt x="1315444" y="1811931"/>
                  </a:cubicBezTo>
                  <a:cubicBezTo>
                    <a:pt x="1647263" y="1802162"/>
                    <a:pt x="2127513" y="1769597"/>
                    <a:pt x="2212182" y="1948700"/>
                  </a:cubicBezTo>
                  <a:cubicBezTo>
                    <a:pt x="2296851" y="2127803"/>
                    <a:pt x="1943604" y="2525085"/>
                    <a:pt x="1823456" y="2886547"/>
                  </a:cubicBezTo>
                  <a:cubicBezTo>
                    <a:pt x="1703308" y="3248009"/>
                    <a:pt x="1246200" y="3982415"/>
                    <a:pt x="1491294" y="4117470"/>
                  </a:cubicBezTo>
                  <a:cubicBezTo>
                    <a:pt x="1736388" y="4252525"/>
                    <a:pt x="2824401" y="3744183"/>
                    <a:pt x="3294019" y="3696879"/>
                  </a:cubicBezTo>
                  <a:cubicBezTo>
                    <a:pt x="3763637" y="3649575"/>
                    <a:pt x="4126640" y="4045314"/>
                    <a:pt x="4309003" y="3833647"/>
                  </a:cubicBezTo>
                  <a:cubicBezTo>
                    <a:pt x="4491366" y="3621980"/>
                    <a:pt x="4260687" y="2343754"/>
                    <a:pt x="4267886" y="1704984"/>
                  </a:cubicBezTo>
                  <a:cubicBezTo>
                    <a:pt x="4275085" y="1066214"/>
                    <a:pt x="4361464" y="23648"/>
                    <a:pt x="4352199" y="1025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8" name="Group 2467"/>
            <p:cNvGrpSpPr/>
            <p:nvPr/>
          </p:nvGrpSpPr>
          <p:grpSpPr>
            <a:xfrm>
              <a:off x="9592665" y="1165670"/>
              <a:ext cx="734693" cy="592332"/>
              <a:chOff x="3663072" y="-1085447"/>
              <a:chExt cx="734693" cy="592332"/>
            </a:xfrm>
          </p:grpSpPr>
          <p:grpSp>
            <p:nvGrpSpPr>
              <p:cNvPr id="2469" name="Group 2468"/>
              <p:cNvGrpSpPr/>
              <p:nvPr/>
            </p:nvGrpSpPr>
            <p:grpSpPr>
              <a:xfrm>
                <a:off x="3663072" y="-864607"/>
                <a:ext cx="535083" cy="371492"/>
                <a:chOff x="6578873" y="947543"/>
                <a:chExt cx="535083" cy="371492"/>
              </a:xfrm>
            </p:grpSpPr>
            <p:grpSp>
              <p:nvGrpSpPr>
                <p:cNvPr id="2478" name="Group 2477"/>
                <p:cNvGrpSpPr/>
                <p:nvPr/>
              </p:nvGrpSpPr>
              <p:grpSpPr>
                <a:xfrm>
                  <a:off x="6578873" y="947543"/>
                  <a:ext cx="535083" cy="371492"/>
                  <a:chOff x="6333327" y="791244"/>
                  <a:chExt cx="535083" cy="494368"/>
                </a:xfrm>
              </p:grpSpPr>
              <p:sp>
                <p:nvSpPr>
                  <p:cNvPr id="2481" name="Donut 2480"/>
                  <p:cNvSpPr/>
                  <p:nvPr/>
                </p:nvSpPr>
                <p:spPr>
                  <a:xfrm>
                    <a:off x="6391384" y="791244"/>
                    <a:ext cx="22926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82" name="Donut 2481"/>
                  <p:cNvSpPr/>
                  <p:nvPr/>
                </p:nvSpPr>
                <p:spPr>
                  <a:xfrm>
                    <a:off x="6591573" y="791244"/>
                    <a:ext cx="23327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83" name="Donut 2482"/>
                  <p:cNvSpPr/>
                  <p:nvPr/>
                </p:nvSpPr>
                <p:spPr>
                  <a:xfrm>
                    <a:off x="6333327" y="1000864"/>
                    <a:ext cx="284748" cy="284748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84" name="Donut 2483"/>
                  <p:cNvSpPr/>
                  <p:nvPr/>
                </p:nvSpPr>
                <p:spPr>
                  <a:xfrm>
                    <a:off x="6583662" y="1000865"/>
                    <a:ext cx="284748" cy="284747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85" name="Up-Down Arrow 2484"/>
                  <p:cNvSpPr/>
                  <p:nvPr/>
                </p:nvSpPr>
                <p:spPr>
                  <a:xfrm rot="2834384">
                    <a:off x="6694293" y="1059690"/>
                    <a:ext cx="60841" cy="161874"/>
                  </a:xfrm>
                  <a:prstGeom prst="upDownArrow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6" name="Up-Down Arrow 2485"/>
                  <p:cNvSpPr/>
                  <p:nvPr/>
                </p:nvSpPr>
                <p:spPr>
                  <a:xfrm rot="2834384">
                    <a:off x="6674838" y="839125"/>
                    <a:ext cx="60841" cy="155445"/>
                  </a:xfrm>
                  <a:prstGeom prst="upDownArrow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79" name="Up-Down Arrow 2478"/>
                <p:cNvSpPr/>
                <p:nvPr/>
              </p:nvSpPr>
              <p:spPr>
                <a:xfrm rot="2834384">
                  <a:off x="6728976" y="961212"/>
                  <a:ext cx="45719" cy="155445"/>
                </a:xfrm>
                <a:prstGeom prst="up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0" name="Up-Down Arrow 2479"/>
                <p:cNvSpPr/>
                <p:nvPr/>
              </p:nvSpPr>
              <p:spPr>
                <a:xfrm rot="2834384">
                  <a:off x="6695406" y="1124897"/>
                  <a:ext cx="45719" cy="161874"/>
                </a:xfrm>
                <a:prstGeom prst="up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70" name="Diamond 2469"/>
              <p:cNvSpPr/>
              <p:nvPr/>
            </p:nvSpPr>
            <p:spPr>
              <a:xfrm>
                <a:off x="3694944" y="-740411"/>
                <a:ext cx="514472" cy="103391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71" name="Group 2470"/>
              <p:cNvGrpSpPr/>
              <p:nvPr/>
            </p:nvGrpSpPr>
            <p:grpSpPr>
              <a:xfrm rot="10800000" flipH="1" flipV="1">
                <a:off x="4118765" y="-1085447"/>
                <a:ext cx="279000" cy="411648"/>
                <a:chOff x="5621198" y="667529"/>
                <a:chExt cx="279000" cy="411648"/>
              </a:xfrm>
            </p:grpSpPr>
            <p:sp>
              <p:nvSpPr>
                <p:cNvPr id="2472" name="Rectangle 2471"/>
                <p:cNvSpPr/>
                <p:nvPr/>
              </p:nvSpPr>
              <p:spPr>
                <a:xfrm rot="1440000">
                  <a:off x="5690200" y="806176"/>
                  <a:ext cx="26155" cy="27300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3" name="Oval 2472"/>
                <p:cNvSpPr/>
                <p:nvPr/>
              </p:nvSpPr>
              <p:spPr>
                <a:xfrm>
                  <a:off x="5733475" y="773121"/>
                  <a:ext cx="54232" cy="5423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4" name="Arc 2473"/>
                <p:cNvSpPr/>
                <p:nvPr/>
              </p:nvSpPr>
              <p:spPr>
                <a:xfrm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5" name="Arc 2474"/>
                <p:cNvSpPr/>
                <p:nvPr/>
              </p:nvSpPr>
              <p:spPr>
                <a:xfrm rot="10800000">
                  <a:off x="5694176" y="729610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6" name="Arc 2475"/>
                <p:cNvSpPr/>
                <p:nvPr/>
              </p:nvSpPr>
              <p:spPr>
                <a:xfrm>
                  <a:off x="5692432" y="731405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7" name="Arc 2476"/>
                <p:cNvSpPr/>
                <p:nvPr/>
              </p:nvSpPr>
              <p:spPr>
                <a:xfrm rot="10800000"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655" name="Group 2654"/>
          <p:cNvGrpSpPr/>
          <p:nvPr/>
        </p:nvGrpSpPr>
        <p:grpSpPr>
          <a:xfrm>
            <a:off x="201231" y="7071721"/>
            <a:ext cx="6897077" cy="6834779"/>
            <a:chOff x="14176458" y="107256"/>
            <a:chExt cx="6897077" cy="6834779"/>
          </a:xfrm>
        </p:grpSpPr>
        <p:sp>
          <p:nvSpPr>
            <p:cNvPr id="2656" name="Freeform 2655"/>
            <p:cNvSpPr/>
            <p:nvPr/>
          </p:nvSpPr>
          <p:spPr>
            <a:xfrm>
              <a:off x="14992440" y="1354298"/>
              <a:ext cx="5132330" cy="4545712"/>
            </a:xfrm>
            <a:custGeom>
              <a:avLst/>
              <a:gdLst>
                <a:gd name="connsiteX0" fmla="*/ 4153393 w 4325004"/>
                <a:gd name="connsiteY0" fmla="*/ 46128 h 4403980"/>
                <a:gd name="connsiteX1" fmla="*/ 3117831 w 4325004"/>
                <a:gd name="connsiteY1" fmla="*/ 651820 h 4403980"/>
                <a:gd name="connsiteX2" fmla="*/ 1163939 w 4325004"/>
                <a:gd name="connsiteY2" fmla="*/ 456435 h 4403980"/>
                <a:gd name="connsiteX3" fmla="*/ 186993 w 4325004"/>
                <a:gd name="connsiteY3" fmla="*/ 1062128 h 4403980"/>
                <a:gd name="connsiteX4" fmla="*/ 89299 w 4325004"/>
                <a:gd name="connsiteY4" fmla="*/ 2293051 h 4403980"/>
                <a:gd name="connsiteX5" fmla="*/ 1183478 w 4325004"/>
                <a:gd name="connsiteY5" fmla="*/ 2097666 h 4403980"/>
                <a:gd name="connsiteX6" fmla="*/ 2160424 w 4325004"/>
                <a:gd name="connsiteY6" fmla="*/ 1726435 h 4403980"/>
                <a:gd name="connsiteX7" fmla="*/ 3039675 w 4325004"/>
                <a:gd name="connsiteY7" fmla="*/ 2117205 h 4403980"/>
                <a:gd name="connsiteX8" fmla="*/ 1691490 w 4325004"/>
                <a:gd name="connsiteY8" fmla="*/ 3172282 h 4403980"/>
                <a:gd name="connsiteX9" fmla="*/ 1359328 w 4325004"/>
                <a:gd name="connsiteY9" fmla="*/ 4403205 h 4403980"/>
                <a:gd name="connsiteX10" fmla="*/ 3215525 w 4325004"/>
                <a:gd name="connsiteY10" fmla="*/ 3367666 h 4403980"/>
                <a:gd name="connsiteX11" fmla="*/ 4016621 w 4325004"/>
                <a:gd name="connsiteY11" fmla="*/ 4012435 h 4403980"/>
                <a:gd name="connsiteX12" fmla="*/ 4309704 w 4325004"/>
                <a:gd name="connsiteY12" fmla="*/ 2097666 h 4403980"/>
                <a:gd name="connsiteX13" fmla="*/ 4153393 w 4325004"/>
                <a:gd name="connsiteY13" fmla="*/ 46128 h 4403980"/>
                <a:gd name="connsiteX0" fmla="*/ 4220233 w 4352269"/>
                <a:gd name="connsiteY0" fmla="*/ 58641 h 4175861"/>
                <a:gd name="connsiteX1" fmla="*/ 3117831 w 4352269"/>
                <a:gd name="connsiteY1" fmla="*/ 423701 h 4175861"/>
                <a:gd name="connsiteX2" fmla="*/ 1163939 w 4352269"/>
                <a:gd name="connsiteY2" fmla="*/ 228316 h 4175861"/>
                <a:gd name="connsiteX3" fmla="*/ 186993 w 4352269"/>
                <a:gd name="connsiteY3" fmla="*/ 834009 h 4175861"/>
                <a:gd name="connsiteX4" fmla="*/ 89299 w 4352269"/>
                <a:gd name="connsiteY4" fmla="*/ 2064932 h 4175861"/>
                <a:gd name="connsiteX5" fmla="*/ 1183478 w 4352269"/>
                <a:gd name="connsiteY5" fmla="*/ 1869547 h 4175861"/>
                <a:gd name="connsiteX6" fmla="*/ 2160424 w 4352269"/>
                <a:gd name="connsiteY6" fmla="*/ 1498316 h 4175861"/>
                <a:gd name="connsiteX7" fmla="*/ 3039675 w 4352269"/>
                <a:gd name="connsiteY7" fmla="*/ 1889086 h 4175861"/>
                <a:gd name="connsiteX8" fmla="*/ 1691490 w 4352269"/>
                <a:gd name="connsiteY8" fmla="*/ 2944163 h 4175861"/>
                <a:gd name="connsiteX9" fmla="*/ 1359328 w 4352269"/>
                <a:gd name="connsiteY9" fmla="*/ 4175086 h 4175861"/>
                <a:gd name="connsiteX10" fmla="*/ 3215525 w 4352269"/>
                <a:gd name="connsiteY10" fmla="*/ 3139547 h 4175861"/>
                <a:gd name="connsiteX11" fmla="*/ 4016621 w 4352269"/>
                <a:gd name="connsiteY11" fmla="*/ 3784316 h 4175861"/>
                <a:gd name="connsiteX12" fmla="*/ 4309704 w 4352269"/>
                <a:gd name="connsiteY12" fmla="*/ 1869547 h 4175861"/>
                <a:gd name="connsiteX13" fmla="*/ 4220233 w 4352269"/>
                <a:gd name="connsiteY13" fmla="*/ 58641 h 4175861"/>
                <a:gd name="connsiteX0" fmla="*/ 4220233 w 4316738"/>
                <a:gd name="connsiteY0" fmla="*/ 5084 h 4122304"/>
                <a:gd name="connsiteX1" fmla="*/ 3117831 w 4316738"/>
                <a:gd name="connsiteY1" fmla="*/ 370144 h 4122304"/>
                <a:gd name="connsiteX2" fmla="*/ 1163939 w 4316738"/>
                <a:gd name="connsiteY2" fmla="*/ 174759 h 4122304"/>
                <a:gd name="connsiteX3" fmla="*/ 186993 w 4316738"/>
                <a:gd name="connsiteY3" fmla="*/ 780452 h 4122304"/>
                <a:gd name="connsiteX4" fmla="*/ 89299 w 4316738"/>
                <a:gd name="connsiteY4" fmla="*/ 2011375 h 4122304"/>
                <a:gd name="connsiteX5" fmla="*/ 1183478 w 4316738"/>
                <a:gd name="connsiteY5" fmla="*/ 1815990 h 4122304"/>
                <a:gd name="connsiteX6" fmla="*/ 2160424 w 4316738"/>
                <a:gd name="connsiteY6" fmla="*/ 1444759 h 4122304"/>
                <a:gd name="connsiteX7" fmla="*/ 3039675 w 4316738"/>
                <a:gd name="connsiteY7" fmla="*/ 1835529 h 4122304"/>
                <a:gd name="connsiteX8" fmla="*/ 1691490 w 4316738"/>
                <a:gd name="connsiteY8" fmla="*/ 2890606 h 4122304"/>
                <a:gd name="connsiteX9" fmla="*/ 1359328 w 4316738"/>
                <a:gd name="connsiteY9" fmla="*/ 4121529 h 4122304"/>
                <a:gd name="connsiteX10" fmla="*/ 3215525 w 4316738"/>
                <a:gd name="connsiteY10" fmla="*/ 3085990 h 4122304"/>
                <a:gd name="connsiteX11" fmla="*/ 4016621 w 4316738"/>
                <a:gd name="connsiteY11" fmla="*/ 3730759 h 4122304"/>
                <a:gd name="connsiteX12" fmla="*/ 4309704 w 4316738"/>
                <a:gd name="connsiteY12" fmla="*/ 1815990 h 4122304"/>
                <a:gd name="connsiteX13" fmla="*/ 4220233 w 4316738"/>
                <a:gd name="connsiteY13" fmla="*/ 5084 h 4122304"/>
                <a:gd name="connsiteX0" fmla="*/ 4352199 w 4448704"/>
                <a:gd name="connsiteY0" fmla="*/ 5084 h 4122304"/>
                <a:gd name="connsiteX1" fmla="*/ 3249797 w 4448704"/>
                <a:gd name="connsiteY1" fmla="*/ 370144 h 4122304"/>
                <a:gd name="connsiteX2" fmla="*/ 1295905 w 4448704"/>
                <a:gd name="connsiteY2" fmla="*/ 174759 h 4122304"/>
                <a:gd name="connsiteX3" fmla="*/ 91704 w 4448704"/>
                <a:gd name="connsiteY3" fmla="*/ 660136 h 4122304"/>
                <a:gd name="connsiteX4" fmla="*/ 221265 w 4448704"/>
                <a:gd name="connsiteY4" fmla="*/ 2011375 h 4122304"/>
                <a:gd name="connsiteX5" fmla="*/ 1315444 w 4448704"/>
                <a:gd name="connsiteY5" fmla="*/ 1815990 h 4122304"/>
                <a:gd name="connsiteX6" fmla="*/ 2292390 w 4448704"/>
                <a:gd name="connsiteY6" fmla="*/ 1444759 h 4122304"/>
                <a:gd name="connsiteX7" fmla="*/ 3171641 w 4448704"/>
                <a:gd name="connsiteY7" fmla="*/ 1835529 h 4122304"/>
                <a:gd name="connsiteX8" fmla="*/ 1823456 w 4448704"/>
                <a:gd name="connsiteY8" fmla="*/ 2890606 h 4122304"/>
                <a:gd name="connsiteX9" fmla="*/ 1491294 w 4448704"/>
                <a:gd name="connsiteY9" fmla="*/ 4121529 h 4122304"/>
                <a:gd name="connsiteX10" fmla="*/ 3347491 w 4448704"/>
                <a:gd name="connsiteY10" fmla="*/ 3085990 h 4122304"/>
                <a:gd name="connsiteX11" fmla="*/ 4148587 w 4448704"/>
                <a:gd name="connsiteY11" fmla="*/ 3730759 h 4122304"/>
                <a:gd name="connsiteX12" fmla="*/ 4441670 w 4448704"/>
                <a:gd name="connsiteY12" fmla="*/ 1815990 h 4122304"/>
                <a:gd name="connsiteX13" fmla="*/ 4352199 w 4448704"/>
                <a:gd name="connsiteY13" fmla="*/ 5084 h 4122304"/>
                <a:gd name="connsiteX0" fmla="*/ 4352199 w 4444663"/>
                <a:gd name="connsiteY0" fmla="*/ 5084 h 4122291"/>
                <a:gd name="connsiteX1" fmla="*/ 3249797 w 4444663"/>
                <a:gd name="connsiteY1" fmla="*/ 370144 h 4122291"/>
                <a:gd name="connsiteX2" fmla="*/ 1295905 w 4444663"/>
                <a:gd name="connsiteY2" fmla="*/ 174759 h 4122291"/>
                <a:gd name="connsiteX3" fmla="*/ 91704 w 4444663"/>
                <a:gd name="connsiteY3" fmla="*/ 660136 h 4122291"/>
                <a:gd name="connsiteX4" fmla="*/ 221265 w 4444663"/>
                <a:gd name="connsiteY4" fmla="*/ 2011375 h 4122291"/>
                <a:gd name="connsiteX5" fmla="*/ 1315444 w 4444663"/>
                <a:gd name="connsiteY5" fmla="*/ 1815990 h 4122291"/>
                <a:gd name="connsiteX6" fmla="*/ 2292390 w 4444663"/>
                <a:gd name="connsiteY6" fmla="*/ 1444759 h 4122291"/>
                <a:gd name="connsiteX7" fmla="*/ 3171641 w 4444663"/>
                <a:gd name="connsiteY7" fmla="*/ 1835529 h 4122291"/>
                <a:gd name="connsiteX8" fmla="*/ 1823456 w 4444663"/>
                <a:gd name="connsiteY8" fmla="*/ 2890606 h 4122291"/>
                <a:gd name="connsiteX9" fmla="*/ 1491294 w 4444663"/>
                <a:gd name="connsiteY9" fmla="*/ 4121529 h 4122291"/>
                <a:gd name="connsiteX10" fmla="*/ 3347491 w 4444663"/>
                <a:gd name="connsiteY10" fmla="*/ 3085990 h 4122291"/>
                <a:gd name="connsiteX11" fmla="*/ 4309003 w 4444663"/>
                <a:gd name="connsiteY11" fmla="*/ 3837706 h 4122291"/>
                <a:gd name="connsiteX12" fmla="*/ 4441670 w 4444663"/>
                <a:gd name="connsiteY12" fmla="*/ 1815990 h 4122291"/>
                <a:gd name="connsiteX13" fmla="*/ 4352199 w 4444663"/>
                <a:gd name="connsiteY13" fmla="*/ 5084 h 4122291"/>
                <a:gd name="connsiteX0" fmla="*/ 4352199 w 4444663"/>
                <a:gd name="connsiteY0" fmla="*/ 5084 h 4126775"/>
                <a:gd name="connsiteX1" fmla="*/ 3249797 w 4444663"/>
                <a:gd name="connsiteY1" fmla="*/ 370144 h 4126775"/>
                <a:gd name="connsiteX2" fmla="*/ 1295905 w 4444663"/>
                <a:gd name="connsiteY2" fmla="*/ 174759 h 4126775"/>
                <a:gd name="connsiteX3" fmla="*/ 91704 w 4444663"/>
                <a:gd name="connsiteY3" fmla="*/ 660136 h 4126775"/>
                <a:gd name="connsiteX4" fmla="*/ 221265 w 4444663"/>
                <a:gd name="connsiteY4" fmla="*/ 2011375 h 4126775"/>
                <a:gd name="connsiteX5" fmla="*/ 1315444 w 4444663"/>
                <a:gd name="connsiteY5" fmla="*/ 1815990 h 4126775"/>
                <a:gd name="connsiteX6" fmla="*/ 2292390 w 4444663"/>
                <a:gd name="connsiteY6" fmla="*/ 1444759 h 4126775"/>
                <a:gd name="connsiteX7" fmla="*/ 3171641 w 4444663"/>
                <a:gd name="connsiteY7" fmla="*/ 1835529 h 4126775"/>
                <a:gd name="connsiteX8" fmla="*/ 1823456 w 4444663"/>
                <a:gd name="connsiteY8" fmla="*/ 2890606 h 4126775"/>
                <a:gd name="connsiteX9" fmla="*/ 1491294 w 4444663"/>
                <a:gd name="connsiteY9" fmla="*/ 4121529 h 4126775"/>
                <a:gd name="connsiteX10" fmla="*/ 3334123 w 4444663"/>
                <a:gd name="connsiteY10" fmla="*/ 3353359 h 4126775"/>
                <a:gd name="connsiteX11" fmla="*/ 4309003 w 4444663"/>
                <a:gd name="connsiteY11" fmla="*/ 3837706 h 4126775"/>
                <a:gd name="connsiteX12" fmla="*/ 4441670 w 4444663"/>
                <a:gd name="connsiteY12" fmla="*/ 1815990 h 4126775"/>
                <a:gd name="connsiteX13" fmla="*/ 4352199 w 4444663"/>
                <a:gd name="connsiteY13" fmla="*/ 5084 h 4126775"/>
                <a:gd name="connsiteX0" fmla="*/ 4352199 w 4444663"/>
                <a:gd name="connsiteY0" fmla="*/ 5084 h 4144280"/>
                <a:gd name="connsiteX1" fmla="*/ 3249797 w 4444663"/>
                <a:gd name="connsiteY1" fmla="*/ 370144 h 4144280"/>
                <a:gd name="connsiteX2" fmla="*/ 1295905 w 4444663"/>
                <a:gd name="connsiteY2" fmla="*/ 174759 h 4144280"/>
                <a:gd name="connsiteX3" fmla="*/ 91704 w 4444663"/>
                <a:gd name="connsiteY3" fmla="*/ 660136 h 4144280"/>
                <a:gd name="connsiteX4" fmla="*/ 221265 w 4444663"/>
                <a:gd name="connsiteY4" fmla="*/ 2011375 h 4144280"/>
                <a:gd name="connsiteX5" fmla="*/ 1315444 w 4444663"/>
                <a:gd name="connsiteY5" fmla="*/ 1815990 h 4144280"/>
                <a:gd name="connsiteX6" fmla="*/ 2292390 w 4444663"/>
                <a:gd name="connsiteY6" fmla="*/ 1444759 h 4144280"/>
                <a:gd name="connsiteX7" fmla="*/ 3171641 w 4444663"/>
                <a:gd name="connsiteY7" fmla="*/ 1835529 h 4144280"/>
                <a:gd name="connsiteX8" fmla="*/ 1823456 w 4444663"/>
                <a:gd name="connsiteY8" fmla="*/ 2890606 h 4144280"/>
                <a:gd name="connsiteX9" fmla="*/ 1491294 w 4444663"/>
                <a:gd name="connsiteY9" fmla="*/ 4121529 h 4144280"/>
                <a:gd name="connsiteX10" fmla="*/ 3294019 w 4444663"/>
                <a:gd name="connsiteY10" fmla="*/ 3700938 h 4144280"/>
                <a:gd name="connsiteX11" fmla="*/ 4309003 w 4444663"/>
                <a:gd name="connsiteY11" fmla="*/ 3837706 h 4144280"/>
                <a:gd name="connsiteX12" fmla="*/ 4441670 w 4444663"/>
                <a:gd name="connsiteY12" fmla="*/ 1815990 h 4144280"/>
                <a:gd name="connsiteX13" fmla="*/ 4352199 w 4444663"/>
                <a:gd name="connsiteY13" fmla="*/ 5084 h 4144280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3171641 w 4411639"/>
                <a:gd name="connsiteY7" fmla="*/ 1882852 h 4191603"/>
                <a:gd name="connsiteX8" fmla="*/ 1823456 w 4411639"/>
                <a:gd name="connsiteY8" fmla="*/ 2937929 h 4191603"/>
                <a:gd name="connsiteX9" fmla="*/ 1491294 w 4411639"/>
                <a:gd name="connsiteY9" fmla="*/ 4168852 h 4191603"/>
                <a:gd name="connsiteX10" fmla="*/ 3294019 w 4411639"/>
                <a:gd name="connsiteY10" fmla="*/ 3748261 h 4191603"/>
                <a:gd name="connsiteX11" fmla="*/ 4309003 w 4411639"/>
                <a:gd name="connsiteY11" fmla="*/ 3885029 h 4191603"/>
                <a:gd name="connsiteX12" fmla="*/ 4267886 w 4411639"/>
                <a:gd name="connsiteY12" fmla="*/ 1756366 h 4191603"/>
                <a:gd name="connsiteX13" fmla="*/ 4352199 w 4411639"/>
                <a:gd name="connsiteY13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38918 w 4411639"/>
                <a:gd name="connsiteY6" fmla="*/ 1652503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12182 w 4411639"/>
                <a:gd name="connsiteY6" fmla="*/ 2000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379343"/>
                <a:gd name="connsiteY0" fmla="*/ 15556 h 4154752"/>
                <a:gd name="connsiteX1" fmla="*/ 3249797 w 4379343"/>
                <a:gd name="connsiteY1" fmla="*/ 380616 h 4154752"/>
                <a:gd name="connsiteX2" fmla="*/ 1295905 w 4379343"/>
                <a:gd name="connsiteY2" fmla="*/ 185231 h 4154752"/>
                <a:gd name="connsiteX3" fmla="*/ 91704 w 4379343"/>
                <a:gd name="connsiteY3" fmla="*/ 670608 h 4154752"/>
                <a:gd name="connsiteX4" fmla="*/ 221265 w 4379343"/>
                <a:gd name="connsiteY4" fmla="*/ 2021847 h 4154752"/>
                <a:gd name="connsiteX5" fmla="*/ 1315444 w 4379343"/>
                <a:gd name="connsiteY5" fmla="*/ 1826462 h 4154752"/>
                <a:gd name="connsiteX6" fmla="*/ 2212182 w 4379343"/>
                <a:gd name="connsiteY6" fmla="*/ 1963231 h 4154752"/>
                <a:gd name="connsiteX7" fmla="*/ 1823456 w 4379343"/>
                <a:gd name="connsiteY7" fmla="*/ 2901078 h 4154752"/>
                <a:gd name="connsiteX8" fmla="*/ 1491294 w 4379343"/>
                <a:gd name="connsiteY8" fmla="*/ 4132001 h 4154752"/>
                <a:gd name="connsiteX9" fmla="*/ 3294019 w 4379343"/>
                <a:gd name="connsiteY9" fmla="*/ 3711410 h 4154752"/>
                <a:gd name="connsiteX10" fmla="*/ 4309003 w 4379343"/>
                <a:gd name="connsiteY10" fmla="*/ 3848178 h 4154752"/>
                <a:gd name="connsiteX11" fmla="*/ 4267886 w 4379343"/>
                <a:gd name="connsiteY11" fmla="*/ 1719515 h 4154752"/>
                <a:gd name="connsiteX12" fmla="*/ 4352199 w 4379343"/>
                <a:gd name="connsiteY12" fmla="*/ 15556 h 4154752"/>
                <a:gd name="connsiteX0" fmla="*/ 4352199 w 4379343"/>
                <a:gd name="connsiteY0" fmla="*/ 1025 h 4140221"/>
                <a:gd name="connsiteX1" fmla="*/ 3249797 w 4379343"/>
                <a:gd name="connsiteY1" fmla="*/ 366085 h 4140221"/>
                <a:gd name="connsiteX2" fmla="*/ 1295905 w 4379343"/>
                <a:gd name="connsiteY2" fmla="*/ 170700 h 4140221"/>
                <a:gd name="connsiteX3" fmla="*/ 91704 w 4379343"/>
                <a:gd name="connsiteY3" fmla="*/ 656077 h 4140221"/>
                <a:gd name="connsiteX4" fmla="*/ 221265 w 4379343"/>
                <a:gd name="connsiteY4" fmla="*/ 2007316 h 4140221"/>
                <a:gd name="connsiteX5" fmla="*/ 1315444 w 4379343"/>
                <a:gd name="connsiteY5" fmla="*/ 1811931 h 4140221"/>
                <a:gd name="connsiteX6" fmla="*/ 2212182 w 4379343"/>
                <a:gd name="connsiteY6" fmla="*/ 1948700 h 4140221"/>
                <a:gd name="connsiteX7" fmla="*/ 1823456 w 4379343"/>
                <a:gd name="connsiteY7" fmla="*/ 2886547 h 4140221"/>
                <a:gd name="connsiteX8" fmla="*/ 1491294 w 4379343"/>
                <a:gd name="connsiteY8" fmla="*/ 4117470 h 4140221"/>
                <a:gd name="connsiteX9" fmla="*/ 3294019 w 4379343"/>
                <a:gd name="connsiteY9" fmla="*/ 3696879 h 4140221"/>
                <a:gd name="connsiteX10" fmla="*/ 4309003 w 4379343"/>
                <a:gd name="connsiteY10" fmla="*/ 3833647 h 4140221"/>
                <a:gd name="connsiteX11" fmla="*/ 4267886 w 4379343"/>
                <a:gd name="connsiteY11" fmla="*/ 1704984 h 4140221"/>
                <a:gd name="connsiteX12" fmla="*/ 4352199 w 4379343"/>
                <a:gd name="connsiteY12" fmla="*/ 1025 h 4140221"/>
                <a:gd name="connsiteX0" fmla="*/ 4293295 w 4320439"/>
                <a:gd name="connsiteY0" fmla="*/ 968 h 4140164"/>
                <a:gd name="connsiteX1" fmla="*/ 3190893 w 4320439"/>
                <a:gd name="connsiteY1" fmla="*/ 366028 h 4140164"/>
                <a:gd name="connsiteX2" fmla="*/ 434921 w 4320439"/>
                <a:gd name="connsiteY2" fmla="*/ 36959 h 4140164"/>
                <a:gd name="connsiteX3" fmla="*/ 32800 w 4320439"/>
                <a:gd name="connsiteY3" fmla="*/ 656020 h 4140164"/>
                <a:gd name="connsiteX4" fmla="*/ 162361 w 4320439"/>
                <a:gd name="connsiteY4" fmla="*/ 2007259 h 4140164"/>
                <a:gd name="connsiteX5" fmla="*/ 1256540 w 4320439"/>
                <a:gd name="connsiteY5" fmla="*/ 1811874 h 4140164"/>
                <a:gd name="connsiteX6" fmla="*/ 2153278 w 4320439"/>
                <a:gd name="connsiteY6" fmla="*/ 1948643 h 4140164"/>
                <a:gd name="connsiteX7" fmla="*/ 1764552 w 4320439"/>
                <a:gd name="connsiteY7" fmla="*/ 2886490 h 4140164"/>
                <a:gd name="connsiteX8" fmla="*/ 1432390 w 4320439"/>
                <a:gd name="connsiteY8" fmla="*/ 4117413 h 4140164"/>
                <a:gd name="connsiteX9" fmla="*/ 3235115 w 4320439"/>
                <a:gd name="connsiteY9" fmla="*/ 3696822 h 4140164"/>
                <a:gd name="connsiteX10" fmla="*/ 4250099 w 4320439"/>
                <a:gd name="connsiteY10" fmla="*/ 3833590 h 4140164"/>
                <a:gd name="connsiteX11" fmla="*/ 4208982 w 4320439"/>
                <a:gd name="connsiteY11" fmla="*/ 1704927 h 4140164"/>
                <a:gd name="connsiteX12" fmla="*/ 4293295 w 4320439"/>
                <a:gd name="connsiteY12" fmla="*/ 968 h 4140164"/>
                <a:gd name="connsiteX0" fmla="*/ 4338820 w 4365964"/>
                <a:gd name="connsiteY0" fmla="*/ 154229 h 4293425"/>
                <a:gd name="connsiteX1" fmla="*/ 3236418 w 4365964"/>
                <a:gd name="connsiteY1" fmla="*/ 519289 h 4293425"/>
                <a:gd name="connsiteX2" fmla="*/ 306662 w 4365964"/>
                <a:gd name="connsiteY2" fmla="*/ 3062 h 4293425"/>
                <a:gd name="connsiteX3" fmla="*/ 78325 w 4365964"/>
                <a:gd name="connsiteY3" fmla="*/ 809281 h 4293425"/>
                <a:gd name="connsiteX4" fmla="*/ 207886 w 4365964"/>
                <a:gd name="connsiteY4" fmla="*/ 2160520 h 4293425"/>
                <a:gd name="connsiteX5" fmla="*/ 1302065 w 4365964"/>
                <a:gd name="connsiteY5" fmla="*/ 1965135 h 4293425"/>
                <a:gd name="connsiteX6" fmla="*/ 2198803 w 4365964"/>
                <a:gd name="connsiteY6" fmla="*/ 2101904 h 4293425"/>
                <a:gd name="connsiteX7" fmla="*/ 1810077 w 4365964"/>
                <a:gd name="connsiteY7" fmla="*/ 3039751 h 4293425"/>
                <a:gd name="connsiteX8" fmla="*/ 1477915 w 4365964"/>
                <a:gd name="connsiteY8" fmla="*/ 4270674 h 4293425"/>
                <a:gd name="connsiteX9" fmla="*/ 3280640 w 4365964"/>
                <a:gd name="connsiteY9" fmla="*/ 3850083 h 4293425"/>
                <a:gd name="connsiteX10" fmla="*/ 4295624 w 4365964"/>
                <a:gd name="connsiteY10" fmla="*/ 3986851 h 4293425"/>
                <a:gd name="connsiteX11" fmla="*/ 4254507 w 4365964"/>
                <a:gd name="connsiteY11" fmla="*/ 1858188 h 4293425"/>
                <a:gd name="connsiteX12" fmla="*/ 4338820 w 4365964"/>
                <a:gd name="connsiteY12" fmla="*/ 154229 h 429342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980645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887067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766751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592962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55667 w 5082811"/>
                <a:gd name="connsiteY0" fmla="*/ 169739 h 4308935"/>
                <a:gd name="connsiteX1" fmla="*/ 3953265 w 5082811"/>
                <a:gd name="connsiteY1" fmla="*/ 534799 h 4308935"/>
                <a:gd name="connsiteX2" fmla="*/ 1023509 w 5082811"/>
                <a:gd name="connsiteY2" fmla="*/ 18572 h 4308935"/>
                <a:gd name="connsiteX3" fmla="*/ 19829 w 5082811"/>
                <a:gd name="connsiteY3" fmla="*/ 1332791 h 4308935"/>
                <a:gd name="connsiteX4" fmla="*/ 398915 w 5082811"/>
                <a:gd name="connsiteY4" fmla="*/ 1899680 h 4308935"/>
                <a:gd name="connsiteX5" fmla="*/ 924733 w 5082811"/>
                <a:gd name="connsiteY5" fmla="*/ 2176030 h 4308935"/>
                <a:gd name="connsiteX6" fmla="*/ 2018912 w 5082811"/>
                <a:gd name="connsiteY6" fmla="*/ 1592962 h 4308935"/>
                <a:gd name="connsiteX7" fmla="*/ 2915650 w 5082811"/>
                <a:gd name="connsiteY7" fmla="*/ 2117414 h 4308935"/>
                <a:gd name="connsiteX8" fmla="*/ 2526924 w 5082811"/>
                <a:gd name="connsiteY8" fmla="*/ 3055261 h 4308935"/>
                <a:gd name="connsiteX9" fmla="*/ 2194762 w 5082811"/>
                <a:gd name="connsiteY9" fmla="*/ 4286184 h 4308935"/>
                <a:gd name="connsiteX10" fmla="*/ 3997487 w 5082811"/>
                <a:gd name="connsiteY10" fmla="*/ 3865593 h 4308935"/>
                <a:gd name="connsiteX11" fmla="*/ 5012471 w 5082811"/>
                <a:gd name="connsiteY11" fmla="*/ 4002361 h 4308935"/>
                <a:gd name="connsiteX12" fmla="*/ 4971354 w 5082811"/>
                <a:gd name="connsiteY12" fmla="*/ 1873698 h 4308935"/>
                <a:gd name="connsiteX13" fmla="*/ 5055667 w 5082811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923476 w 5081554"/>
                <a:gd name="connsiteY5" fmla="*/ 2176030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1177468 w 5081554"/>
                <a:gd name="connsiteY5" fmla="*/ 1895293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662285 w 5078821"/>
                <a:gd name="connsiteY5" fmla="*/ 2233891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031972 w 5078821"/>
                <a:gd name="connsiteY8" fmla="*/ 2010467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289521"/>
                <a:gd name="connsiteX1" fmla="*/ 3949275 w 5078821"/>
                <a:gd name="connsiteY1" fmla="*/ 534799 h 4289521"/>
                <a:gd name="connsiteX2" fmla="*/ 1019519 w 5078821"/>
                <a:gd name="connsiteY2" fmla="*/ 18572 h 4289521"/>
                <a:gd name="connsiteX3" fmla="*/ 15839 w 5078821"/>
                <a:gd name="connsiteY3" fmla="*/ 1332791 h 4289521"/>
                <a:gd name="connsiteX4" fmla="*/ 408293 w 5078821"/>
                <a:gd name="connsiteY4" fmla="*/ 2019996 h 4289521"/>
                <a:gd name="connsiteX5" fmla="*/ 862804 w 5078821"/>
                <a:gd name="connsiteY5" fmla="*/ 2220523 h 4289521"/>
                <a:gd name="connsiteX6" fmla="*/ 1201471 w 5078821"/>
                <a:gd name="connsiteY6" fmla="*/ 1815082 h 4289521"/>
                <a:gd name="connsiteX7" fmla="*/ 2014922 w 5078821"/>
                <a:gd name="connsiteY7" fmla="*/ 1592962 h 4289521"/>
                <a:gd name="connsiteX8" fmla="*/ 3192388 w 5078821"/>
                <a:gd name="connsiteY8" fmla="*/ 1956993 h 4289521"/>
                <a:gd name="connsiteX9" fmla="*/ 2335782 w 5078821"/>
                <a:gd name="connsiteY9" fmla="*/ 3055261 h 4289521"/>
                <a:gd name="connsiteX10" fmla="*/ 2012452 w 5078821"/>
                <a:gd name="connsiteY10" fmla="*/ 3597470 h 4289521"/>
                <a:gd name="connsiteX11" fmla="*/ 2190772 w 5078821"/>
                <a:gd name="connsiteY11" fmla="*/ 4286184 h 4289521"/>
                <a:gd name="connsiteX12" fmla="*/ 3993497 w 5078821"/>
                <a:gd name="connsiteY12" fmla="*/ 3865593 h 4289521"/>
                <a:gd name="connsiteX13" fmla="*/ 5008481 w 5078821"/>
                <a:gd name="connsiteY13" fmla="*/ 4002361 h 4289521"/>
                <a:gd name="connsiteX14" fmla="*/ 4967364 w 5078821"/>
                <a:gd name="connsiteY14" fmla="*/ 1873698 h 4289521"/>
                <a:gd name="connsiteX15" fmla="*/ 5051677 w 5078821"/>
                <a:gd name="connsiteY15" fmla="*/ 169739 h 4289521"/>
                <a:gd name="connsiteX0" fmla="*/ 5051677 w 5078821"/>
                <a:gd name="connsiteY0" fmla="*/ 169739 h 4288397"/>
                <a:gd name="connsiteX1" fmla="*/ 3949275 w 5078821"/>
                <a:gd name="connsiteY1" fmla="*/ 534799 h 4288397"/>
                <a:gd name="connsiteX2" fmla="*/ 1019519 w 5078821"/>
                <a:gd name="connsiteY2" fmla="*/ 18572 h 4288397"/>
                <a:gd name="connsiteX3" fmla="*/ 15839 w 5078821"/>
                <a:gd name="connsiteY3" fmla="*/ 1332791 h 4288397"/>
                <a:gd name="connsiteX4" fmla="*/ 408293 w 5078821"/>
                <a:gd name="connsiteY4" fmla="*/ 2019996 h 4288397"/>
                <a:gd name="connsiteX5" fmla="*/ 862804 w 5078821"/>
                <a:gd name="connsiteY5" fmla="*/ 2220523 h 4288397"/>
                <a:gd name="connsiteX6" fmla="*/ 1201471 w 5078821"/>
                <a:gd name="connsiteY6" fmla="*/ 1815082 h 4288397"/>
                <a:gd name="connsiteX7" fmla="*/ 2014922 w 5078821"/>
                <a:gd name="connsiteY7" fmla="*/ 1592962 h 4288397"/>
                <a:gd name="connsiteX8" fmla="*/ 3192388 w 5078821"/>
                <a:gd name="connsiteY8" fmla="*/ 1956993 h 4288397"/>
                <a:gd name="connsiteX9" fmla="*/ 2335782 w 5078821"/>
                <a:gd name="connsiteY9" fmla="*/ 3055261 h 4288397"/>
                <a:gd name="connsiteX10" fmla="*/ 1825300 w 5078821"/>
                <a:gd name="connsiteY10" fmla="*/ 3650943 h 4288397"/>
                <a:gd name="connsiteX11" fmla="*/ 2190772 w 5078821"/>
                <a:gd name="connsiteY11" fmla="*/ 4286184 h 4288397"/>
                <a:gd name="connsiteX12" fmla="*/ 3993497 w 5078821"/>
                <a:gd name="connsiteY12" fmla="*/ 3865593 h 4288397"/>
                <a:gd name="connsiteX13" fmla="*/ 5008481 w 5078821"/>
                <a:gd name="connsiteY13" fmla="*/ 4002361 h 4288397"/>
                <a:gd name="connsiteX14" fmla="*/ 4967364 w 5078821"/>
                <a:gd name="connsiteY14" fmla="*/ 1873698 h 4288397"/>
                <a:gd name="connsiteX15" fmla="*/ 5051677 w 5078821"/>
                <a:gd name="connsiteY15" fmla="*/ 169739 h 4288397"/>
                <a:gd name="connsiteX0" fmla="*/ 5051677 w 5078821"/>
                <a:gd name="connsiteY0" fmla="*/ 169739 h 4541671"/>
                <a:gd name="connsiteX1" fmla="*/ 3949275 w 5078821"/>
                <a:gd name="connsiteY1" fmla="*/ 534799 h 4541671"/>
                <a:gd name="connsiteX2" fmla="*/ 1019519 w 5078821"/>
                <a:gd name="connsiteY2" fmla="*/ 18572 h 4541671"/>
                <a:gd name="connsiteX3" fmla="*/ 15839 w 5078821"/>
                <a:gd name="connsiteY3" fmla="*/ 1332791 h 4541671"/>
                <a:gd name="connsiteX4" fmla="*/ 408293 w 5078821"/>
                <a:gd name="connsiteY4" fmla="*/ 2019996 h 4541671"/>
                <a:gd name="connsiteX5" fmla="*/ 862804 w 5078821"/>
                <a:gd name="connsiteY5" fmla="*/ 2220523 h 4541671"/>
                <a:gd name="connsiteX6" fmla="*/ 1201471 w 5078821"/>
                <a:gd name="connsiteY6" fmla="*/ 1815082 h 4541671"/>
                <a:gd name="connsiteX7" fmla="*/ 2014922 w 5078821"/>
                <a:gd name="connsiteY7" fmla="*/ 1592962 h 4541671"/>
                <a:gd name="connsiteX8" fmla="*/ 3192388 w 5078821"/>
                <a:gd name="connsiteY8" fmla="*/ 1956993 h 4541671"/>
                <a:gd name="connsiteX9" fmla="*/ 2335782 w 5078821"/>
                <a:gd name="connsiteY9" fmla="*/ 3055261 h 4541671"/>
                <a:gd name="connsiteX10" fmla="*/ 1825300 w 5078821"/>
                <a:gd name="connsiteY10" fmla="*/ 3650943 h 4541671"/>
                <a:gd name="connsiteX11" fmla="*/ 2217508 w 5078821"/>
                <a:gd name="connsiteY11" fmla="*/ 4540184 h 4541671"/>
                <a:gd name="connsiteX12" fmla="*/ 3993497 w 5078821"/>
                <a:gd name="connsiteY12" fmla="*/ 3865593 h 4541671"/>
                <a:gd name="connsiteX13" fmla="*/ 5008481 w 5078821"/>
                <a:gd name="connsiteY13" fmla="*/ 4002361 h 4541671"/>
                <a:gd name="connsiteX14" fmla="*/ 4967364 w 5078821"/>
                <a:gd name="connsiteY14" fmla="*/ 1873698 h 4541671"/>
                <a:gd name="connsiteX15" fmla="*/ 5051677 w 5078821"/>
                <a:gd name="connsiteY15" fmla="*/ 169739 h 4541671"/>
                <a:gd name="connsiteX0" fmla="*/ 5051677 w 5078821"/>
                <a:gd name="connsiteY0" fmla="*/ 169739 h 4541125"/>
                <a:gd name="connsiteX1" fmla="*/ 3949275 w 5078821"/>
                <a:gd name="connsiteY1" fmla="*/ 534799 h 4541125"/>
                <a:gd name="connsiteX2" fmla="*/ 1019519 w 5078821"/>
                <a:gd name="connsiteY2" fmla="*/ 18572 h 4541125"/>
                <a:gd name="connsiteX3" fmla="*/ 15839 w 5078821"/>
                <a:gd name="connsiteY3" fmla="*/ 1332791 h 4541125"/>
                <a:gd name="connsiteX4" fmla="*/ 408293 w 5078821"/>
                <a:gd name="connsiteY4" fmla="*/ 2019996 h 4541125"/>
                <a:gd name="connsiteX5" fmla="*/ 862804 w 5078821"/>
                <a:gd name="connsiteY5" fmla="*/ 2220523 h 4541125"/>
                <a:gd name="connsiteX6" fmla="*/ 1201471 w 5078821"/>
                <a:gd name="connsiteY6" fmla="*/ 1815082 h 4541125"/>
                <a:gd name="connsiteX7" fmla="*/ 2014922 w 5078821"/>
                <a:gd name="connsiteY7" fmla="*/ 1592962 h 4541125"/>
                <a:gd name="connsiteX8" fmla="*/ 3192388 w 5078821"/>
                <a:gd name="connsiteY8" fmla="*/ 1956993 h 4541125"/>
                <a:gd name="connsiteX9" fmla="*/ 2335782 w 5078821"/>
                <a:gd name="connsiteY9" fmla="*/ 3055261 h 4541125"/>
                <a:gd name="connsiteX10" fmla="*/ 1825300 w 5078821"/>
                <a:gd name="connsiteY10" fmla="*/ 3650943 h 4541125"/>
                <a:gd name="connsiteX11" fmla="*/ 2217508 w 5078821"/>
                <a:gd name="connsiteY11" fmla="*/ 4540184 h 4541125"/>
                <a:gd name="connsiteX12" fmla="*/ 3579089 w 5078821"/>
                <a:gd name="connsiteY12" fmla="*/ 3825487 h 4541125"/>
                <a:gd name="connsiteX13" fmla="*/ 5008481 w 5078821"/>
                <a:gd name="connsiteY13" fmla="*/ 4002361 h 4541125"/>
                <a:gd name="connsiteX14" fmla="*/ 4967364 w 5078821"/>
                <a:gd name="connsiteY14" fmla="*/ 1873698 h 4541125"/>
                <a:gd name="connsiteX15" fmla="*/ 5051677 w 5078821"/>
                <a:gd name="connsiteY15" fmla="*/ 169739 h 4541125"/>
                <a:gd name="connsiteX0" fmla="*/ 5051677 w 5136009"/>
                <a:gd name="connsiteY0" fmla="*/ 169739 h 4541070"/>
                <a:gd name="connsiteX1" fmla="*/ 3949275 w 5136009"/>
                <a:gd name="connsiteY1" fmla="*/ 534799 h 4541070"/>
                <a:gd name="connsiteX2" fmla="*/ 1019519 w 5136009"/>
                <a:gd name="connsiteY2" fmla="*/ 18572 h 4541070"/>
                <a:gd name="connsiteX3" fmla="*/ 15839 w 5136009"/>
                <a:gd name="connsiteY3" fmla="*/ 1332791 h 4541070"/>
                <a:gd name="connsiteX4" fmla="*/ 408293 w 5136009"/>
                <a:gd name="connsiteY4" fmla="*/ 2019996 h 4541070"/>
                <a:gd name="connsiteX5" fmla="*/ 862804 w 5136009"/>
                <a:gd name="connsiteY5" fmla="*/ 2220523 h 4541070"/>
                <a:gd name="connsiteX6" fmla="*/ 1201471 w 5136009"/>
                <a:gd name="connsiteY6" fmla="*/ 1815082 h 4541070"/>
                <a:gd name="connsiteX7" fmla="*/ 2014922 w 5136009"/>
                <a:gd name="connsiteY7" fmla="*/ 1592962 h 4541070"/>
                <a:gd name="connsiteX8" fmla="*/ 3192388 w 5136009"/>
                <a:gd name="connsiteY8" fmla="*/ 1956993 h 4541070"/>
                <a:gd name="connsiteX9" fmla="*/ 2335782 w 5136009"/>
                <a:gd name="connsiteY9" fmla="*/ 3055261 h 4541070"/>
                <a:gd name="connsiteX10" fmla="*/ 1825300 w 5136009"/>
                <a:gd name="connsiteY10" fmla="*/ 3650943 h 4541070"/>
                <a:gd name="connsiteX11" fmla="*/ 2217508 w 5136009"/>
                <a:gd name="connsiteY11" fmla="*/ 4540184 h 4541070"/>
                <a:gd name="connsiteX12" fmla="*/ 3579089 w 5136009"/>
                <a:gd name="connsiteY12" fmla="*/ 3825487 h 4541070"/>
                <a:gd name="connsiteX13" fmla="*/ 5075321 w 5136009"/>
                <a:gd name="connsiteY13" fmla="*/ 4256361 h 4541070"/>
                <a:gd name="connsiteX14" fmla="*/ 4967364 w 5136009"/>
                <a:gd name="connsiteY14" fmla="*/ 1873698 h 4541070"/>
                <a:gd name="connsiteX15" fmla="*/ 5051677 w 5136009"/>
                <a:gd name="connsiteY15" fmla="*/ 169739 h 4541070"/>
                <a:gd name="connsiteX0" fmla="*/ 5051677 w 5136009"/>
                <a:gd name="connsiteY0" fmla="*/ 189172 h 4560503"/>
                <a:gd name="connsiteX1" fmla="*/ 3802227 w 5136009"/>
                <a:gd name="connsiteY1" fmla="*/ 340338 h 4560503"/>
                <a:gd name="connsiteX2" fmla="*/ 1019519 w 5136009"/>
                <a:gd name="connsiteY2" fmla="*/ 38005 h 4560503"/>
                <a:gd name="connsiteX3" fmla="*/ 15839 w 5136009"/>
                <a:gd name="connsiteY3" fmla="*/ 1352224 h 4560503"/>
                <a:gd name="connsiteX4" fmla="*/ 408293 w 5136009"/>
                <a:gd name="connsiteY4" fmla="*/ 2039429 h 4560503"/>
                <a:gd name="connsiteX5" fmla="*/ 862804 w 5136009"/>
                <a:gd name="connsiteY5" fmla="*/ 2239956 h 4560503"/>
                <a:gd name="connsiteX6" fmla="*/ 1201471 w 5136009"/>
                <a:gd name="connsiteY6" fmla="*/ 1834515 h 4560503"/>
                <a:gd name="connsiteX7" fmla="*/ 2014922 w 5136009"/>
                <a:gd name="connsiteY7" fmla="*/ 1612395 h 4560503"/>
                <a:gd name="connsiteX8" fmla="*/ 3192388 w 5136009"/>
                <a:gd name="connsiteY8" fmla="*/ 1976426 h 4560503"/>
                <a:gd name="connsiteX9" fmla="*/ 2335782 w 5136009"/>
                <a:gd name="connsiteY9" fmla="*/ 3074694 h 4560503"/>
                <a:gd name="connsiteX10" fmla="*/ 1825300 w 5136009"/>
                <a:gd name="connsiteY10" fmla="*/ 3670376 h 4560503"/>
                <a:gd name="connsiteX11" fmla="*/ 2217508 w 5136009"/>
                <a:gd name="connsiteY11" fmla="*/ 4559617 h 4560503"/>
                <a:gd name="connsiteX12" fmla="*/ 3579089 w 5136009"/>
                <a:gd name="connsiteY12" fmla="*/ 3844920 h 4560503"/>
                <a:gd name="connsiteX13" fmla="*/ 5075321 w 5136009"/>
                <a:gd name="connsiteY13" fmla="*/ 4275794 h 4560503"/>
                <a:gd name="connsiteX14" fmla="*/ 4967364 w 5136009"/>
                <a:gd name="connsiteY14" fmla="*/ 1893131 h 4560503"/>
                <a:gd name="connsiteX15" fmla="*/ 5051677 w 5136009"/>
                <a:gd name="connsiteY15" fmla="*/ 189172 h 4560503"/>
                <a:gd name="connsiteX0" fmla="*/ 5051677 w 5170863"/>
                <a:gd name="connsiteY0" fmla="*/ 181721 h 4553052"/>
                <a:gd name="connsiteX1" fmla="*/ 3093723 w 5170863"/>
                <a:gd name="connsiteY1" fmla="*/ 399729 h 4553052"/>
                <a:gd name="connsiteX2" fmla="*/ 1019519 w 5170863"/>
                <a:gd name="connsiteY2" fmla="*/ 30554 h 4553052"/>
                <a:gd name="connsiteX3" fmla="*/ 15839 w 5170863"/>
                <a:gd name="connsiteY3" fmla="*/ 1344773 h 4553052"/>
                <a:gd name="connsiteX4" fmla="*/ 408293 w 5170863"/>
                <a:gd name="connsiteY4" fmla="*/ 2031978 h 4553052"/>
                <a:gd name="connsiteX5" fmla="*/ 862804 w 5170863"/>
                <a:gd name="connsiteY5" fmla="*/ 2232505 h 4553052"/>
                <a:gd name="connsiteX6" fmla="*/ 1201471 w 5170863"/>
                <a:gd name="connsiteY6" fmla="*/ 1827064 h 4553052"/>
                <a:gd name="connsiteX7" fmla="*/ 2014922 w 5170863"/>
                <a:gd name="connsiteY7" fmla="*/ 1604944 h 4553052"/>
                <a:gd name="connsiteX8" fmla="*/ 3192388 w 5170863"/>
                <a:gd name="connsiteY8" fmla="*/ 1968975 h 4553052"/>
                <a:gd name="connsiteX9" fmla="*/ 2335782 w 5170863"/>
                <a:gd name="connsiteY9" fmla="*/ 3067243 h 4553052"/>
                <a:gd name="connsiteX10" fmla="*/ 1825300 w 5170863"/>
                <a:gd name="connsiteY10" fmla="*/ 3662925 h 4553052"/>
                <a:gd name="connsiteX11" fmla="*/ 2217508 w 5170863"/>
                <a:gd name="connsiteY11" fmla="*/ 4552166 h 4553052"/>
                <a:gd name="connsiteX12" fmla="*/ 3579089 w 5170863"/>
                <a:gd name="connsiteY12" fmla="*/ 3837469 h 4553052"/>
                <a:gd name="connsiteX13" fmla="*/ 5075321 w 5170863"/>
                <a:gd name="connsiteY13" fmla="*/ 4268343 h 4553052"/>
                <a:gd name="connsiteX14" fmla="*/ 4967364 w 5170863"/>
                <a:gd name="connsiteY14" fmla="*/ 1885680 h 4553052"/>
                <a:gd name="connsiteX15" fmla="*/ 5051677 w 5170863"/>
                <a:gd name="connsiteY15" fmla="*/ 181721 h 4553052"/>
                <a:gd name="connsiteX0" fmla="*/ 5051677 w 5170863"/>
                <a:gd name="connsiteY0" fmla="*/ 174381 h 4545712"/>
                <a:gd name="connsiteX1" fmla="*/ 3093723 w 5170863"/>
                <a:gd name="connsiteY1" fmla="*/ 392389 h 4545712"/>
                <a:gd name="connsiteX2" fmla="*/ 1019519 w 5170863"/>
                <a:gd name="connsiteY2" fmla="*/ 23214 h 4545712"/>
                <a:gd name="connsiteX3" fmla="*/ 15839 w 5170863"/>
                <a:gd name="connsiteY3" fmla="*/ 1337433 h 4545712"/>
                <a:gd name="connsiteX4" fmla="*/ 408293 w 5170863"/>
                <a:gd name="connsiteY4" fmla="*/ 2024638 h 4545712"/>
                <a:gd name="connsiteX5" fmla="*/ 862804 w 5170863"/>
                <a:gd name="connsiteY5" fmla="*/ 2225165 h 4545712"/>
                <a:gd name="connsiteX6" fmla="*/ 1201471 w 5170863"/>
                <a:gd name="connsiteY6" fmla="*/ 1819724 h 4545712"/>
                <a:gd name="connsiteX7" fmla="*/ 2014922 w 5170863"/>
                <a:gd name="connsiteY7" fmla="*/ 1597604 h 4545712"/>
                <a:gd name="connsiteX8" fmla="*/ 3192388 w 5170863"/>
                <a:gd name="connsiteY8" fmla="*/ 1961635 h 4545712"/>
                <a:gd name="connsiteX9" fmla="*/ 2335782 w 5170863"/>
                <a:gd name="connsiteY9" fmla="*/ 3059903 h 4545712"/>
                <a:gd name="connsiteX10" fmla="*/ 1825300 w 5170863"/>
                <a:gd name="connsiteY10" fmla="*/ 3655585 h 4545712"/>
                <a:gd name="connsiteX11" fmla="*/ 2217508 w 5170863"/>
                <a:gd name="connsiteY11" fmla="*/ 4544826 h 4545712"/>
                <a:gd name="connsiteX12" fmla="*/ 3579089 w 5170863"/>
                <a:gd name="connsiteY12" fmla="*/ 3830129 h 4545712"/>
                <a:gd name="connsiteX13" fmla="*/ 5075321 w 5170863"/>
                <a:gd name="connsiteY13" fmla="*/ 4261003 h 4545712"/>
                <a:gd name="connsiteX14" fmla="*/ 4967364 w 5170863"/>
                <a:gd name="connsiteY14" fmla="*/ 1878340 h 4545712"/>
                <a:gd name="connsiteX15" fmla="*/ 5051677 w 5170863"/>
                <a:gd name="connsiteY15" fmla="*/ 174381 h 4545712"/>
                <a:gd name="connsiteX0" fmla="*/ 5051677 w 5164012"/>
                <a:gd name="connsiteY0" fmla="*/ 174381 h 4545712"/>
                <a:gd name="connsiteX1" fmla="*/ 3093723 w 5164012"/>
                <a:gd name="connsiteY1" fmla="*/ 392389 h 4545712"/>
                <a:gd name="connsiteX2" fmla="*/ 1019519 w 5164012"/>
                <a:gd name="connsiteY2" fmla="*/ 23214 h 4545712"/>
                <a:gd name="connsiteX3" fmla="*/ 15839 w 5164012"/>
                <a:gd name="connsiteY3" fmla="*/ 1337433 h 4545712"/>
                <a:gd name="connsiteX4" fmla="*/ 408293 w 5164012"/>
                <a:gd name="connsiteY4" fmla="*/ 2024638 h 4545712"/>
                <a:gd name="connsiteX5" fmla="*/ 862804 w 5164012"/>
                <a:gd name="connsiteY5" fmla="*/ 2225165 h 4545712"/>
                <a:gd name="connsiteX6" fmla="*/ 1201471 w 5164012"/>
                <a:gd name="connsiteY6" fmla="*/ 1819724 h 4545712"/>
                <a:gd name="connsiteX7" fmla="*/ 2014922 w 5164012"/>
                <a:gd name="connsiteY7" fmla="*/ 1597604 h 4545712"/>
                <a:gd name="connsiteX8" fmla="*/ 3192388 w 5164012"/>
                <a:gd name="connsiteY8" fmla="*/ 1961635 h 4545712"/>
                <a:gd name="connsiteX9" fmla="*/ 2335782 w 5164012"/>
                <a:gd name="connsiteY9" fmla="*/ 3059903 h 4545712"/>
                <a:gd name="connsiteX10" fmla="*/ 1825300 w 5164012"/>
                <a:gd name="connsiteY10" fmla="*/ 3655585 h 4545712"/>
                <a:gd name="connsiteX11" fmla="*/ 2217508 w 5164012"/>
                <a:gd name="connsiteY11" fmla="*/ 4544826 h 4545712"/>
                <a:gd name="connsiteX12" fmla="*/ 3579089 w 5164012"/>
                <a:gd name="connsiteY12" fmla="*/ 3830129 h 4545712"/>
                <a:gd name="connsiteX13" fmla="*/ 5075321 w 5164012"/>
                <a:gd name="connsiteY13" fmla="*/ 4261003 h 4545712"/>
                <a:gd name="connsiteX14" fmla="*/ 4940628 w 5164012"/>
                <a:gd name="connsiteY14" fmla="*/ 1717919 h 4545712"/>
                <a:gd name="connsiteX15" fmla="*/ 5051677 w 5164012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2330" h="4545712">
                  <a:moveTo>
                    <a:pt x="5051677" y="174381"/>
                  </a:moveTo>
                  <a:cubicBezTo>
                    <a:pt x="4997851" y="127248"/>
                    <a:pt x="3645437" y="217057"/>
                    <a:pt x="3093723" y="392389"/>
                  </a:cubicBezTo>
                  <a:cubicBezTo>
                    <a:pt x="2542009" y="567721"/>
                    <a:pt x="1532500" y="-134293"/>
                    <a:pt x="1019519" y="23214"/>
                  </a:cubicBezTo>
                  <a:cubicBezTo>
                    <a:pt x="506538" y="180721"/>
                    <a:pt x="117710" y="1003862"/>
                    <a:pt x="15839" y="1337433"/>
                  </a:cubicBezTo>
                  <a:cubicBezTo>
                    <a:pt x="-86032" y="1671004"/>
                    <a:pt x="333972" y="1905648"/>
                    <a:pt x="408293" y="2024638"/>
                  </a:cubicBezTo>
                  <a:cubicBezTo>
                    <a:pt x="482614" y="2143628"/>
                    <a:pt x="735064" y="2245949"/>
                    <a:pt x="862804" y="2225165"/>
                  </a:cubicBezTo>
                  <a:cubicBezTo>
                    <a:pt x="990544" y="2204381"/>
                    <a:pt x="1009451" y="1924317"/>
                    <a:pt x="1201471" y="1819724"/>
                  </a:cubicBezTo>
                  <a:cubicBezTo>
                    <a:pt x="1393491" y="1715131"/>
                    <a:pt x="1683102" y="1573952"/>
                    <a:pt x="2014922" y="1597604"/>
                  </a:cubicBezTo>
                  <a:cubicBezTo>
                    <a:pt x="2346742" y="1621256"/>
                    <a:pt x="3138911" y="1717919"/>
                    <a:pt x="3192388" y="1961635"/>
                  </a:cubicBezTo>
                  <a:cubicBezTo>
                    <a:pt x="3245865" y="2205351"/>
                    <a:pt x="2563630" y="2777578"/>
                    <a:pt x="2335782" y="3059903"/>
                  </a:cubicBezTo>
                  <a:cubicBezTo>
                    <a:pt x="2107934" y="3342228"/>
                    <a:pt x="1849468" y="3450431"/>
                    <a:pt x="1825300" y="3655585"/>
                  </a:cubicBezTo>
                  <a:cubicBezTo>
                    <a:pt x="1801132" y="3860739"/>
                    <a:pt x="1925210" y="4515735"/>
                    <a:pt x="2217508" y="4544826"/>
                  </a:cubicBezTo>
                  <a:cubicBezTo>
                    <a:pt x="2509806" y="4573917"/>
                    <a:pt x="3102787" y="3877433"/>
                    <a:pt x="3579089" y="3830129"/>
                  </a:cubicBezTo>
                  <a:cubicBezTo>
                    <a:pt x="4055391" y="3782825"/>
                    <a:pt x="4892958" y="4472670"/>
                    <a:pt x="5075321" y="4261003"/>
                  </a:cubicBezTo>
                  <a:cubicBezTo>
                    <a:pt x="5257684" y="4049336"/>
                    <a:pt x="4944569" y="2399023"/>
                    <a:pt x="4940628" y="1717919"/>
                  </a:cubicBezTo>
                  <a:cubicBezTo>
                    <a:pt x="4936687" y="1036815"/>
                    <a:pt x="5105503" y="221514"/>
                    <a:pt x="5051677" y="174381"/>
                  </a:cubicBezTo>
                  <a:close/>
                </a:path>
              </a:pathLst>
            </a:custGeom>
            <a:noFill/>
            <a:ln w="1524000">
              <a:solidFill>
                <a:srgbClr val="D94F4C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1524000">
                  <a:solidFill>
                    <a:srgbClr val="D94F4C"/>
                  </a:solidFill>
                </a:ln>
                <a:noFill/>
              </a:endParaRPr>
            </a:p>
          </p:txBody>
        </p:sp>
        <p:sp>
          <p:nvSpPr>
            <p:cNvPr id="2657" name="Freeform 2656"/>
            <p:cNvSpPr/>
            <p:nvPr/>
          </p:nvSpPr>
          <p:spPr>
            <a:xfrm>
              <a:off x="14973720" y="1362314"/>
              <a:ext cx="5132330" cy="4545712"/>
            </a:xfrm>
            <a:custGeom>
              <a:avLst/>
              <a:gdLst>
                <a:gd name="connsiteX0" fmla="*/ 4153393 w 4325004"/>
                <a:gd name="connsiteY0" fmla="*/ 46128 h 4403980"/>
                <a:gd name="connsiteX1" fmla="*/ 3117831 w 4325004"/>
                <a:gd name="connsiteY1" fmla="*/ 651820 h 4403980"/>
                <a:gd name="connsiteX2" fmla="*/ 1163939 w 4325004"/>
                <a:gd name="connsiteY2" fmla="*/ 456435 h 4403980"/>
                <a:gd name="connsiteX3" fmla="*/ 186993 w 4325004"/>
                <a:gd name="connsiteY3" fmla="*/ 1062128 h 4403980"/>
                <a:gd name="connsiteX4" fmla="*/ 89299 w 4325004"/>
                <a:gd name="connsiteY4" fmla="*/ 2293051 h 4403980"/>
                <a:gd name="connsiteX5" fmla="*/ 1183478 w 4325004"/>
                <a:gd name="connsiteY5" fmla="*/ 2097666 h 4403980"/>
                <a:gd name="connsiteX6" fmla="*/ 2160424 w 4325004"/>
                <a:gd name="connsiteY6" fmla="*/ 1726435 h 4403980"/>
                <a:gd name="connsiteX7" fmla="*/ 3039675 w 4325004"/>
                <a:gd name="connsiteY7" fmla="*/ 2117205 h 4403980"/>
                <a:gd name="connsiteX8" fmla="*/ 1691490 w 4325004"/>
                <a:gd name="connsiteY8" fmla="*/ 3172282 h 4403980"/>
                <a:gd name="connsiteX9" fmla="*/ 1359328 w 4325004"/>
                <a:gd name="connsiteY9" fmla="*/ 4403205 h 4403980"/>
                <a:gd name="connsiteX10" fmla="*/ 3215525 w 4325004"/>
                <a:gd name="connsiteY10" fmla="*/ 3367666 h 4403980"/>
                <a:gd name="connsiteX11" fmla="*/ 4016621 w 4325004"/>
                <a:gd name="connsiteY11" fmla="*/ 4012435 h 4403980"/>
                <a:gd name="connsiteX12" fmla="*/ 4309704 w 4325004"/>
                <a:gd name="connsiteY12" fmla="*/ 2097666 h 4403980"/>
                <a:gd name="connsiteX13" fmla="*/ 4153393 w 4325004"/>
                <a:gd name="connsiteY13" fmla="*/ 46128 h 4403980"/>
                <a:gd name="connsiteX0" fmla="*/ 4220233 w 4352269"/>
                <a:gd name="connsiteY0" fmla="*/ 58641 h 4175861"/>
                <a:gd name="connsiteX1" fmla="*/ 3117831 w 4352269"/>
                <a:gd name="connsiteY1" fmla="*/ 423701 h 4175861"/>
                <a:gd name="connsiteX2" fmla="*/ 1163939 w 4352269"/>
                <a:gd name="connsiteY2" fmla="*/ 228316 h 4175861"/>
                <a:gd name="connsiteX3" fmla="*/ 186993 w 4352269"/>
                <a:gd name="connsiteY3" fmla="*/ 834009 h 4175861"/>
                <a:gd name="connsiteX4" fmla="*/ 89299 w 4352269"/>
                <a:gd name="connsiteY4" fmla="*/ 2064932 h 4175861"/>
                <a:gd name="connsiteX5" fmla="*/ 1183478 w 4352269"/>
                <a:gd name="connsiteY5" fmla="*/ 1869547 h 4175861"/>
                <a:gd name="connsiteX6" fmla="*/ 2160424 w 4352269"/>
                <a:gd name="connsiteY6" fmla="*/ 1498316 h 4175861"/>
                <a:gd name="connsiteX7" fmla="*/ 3039675 w 4352269"/>
                <a:gd name="connsiteY7" fmla="*/ 1889086 h 4175861"/>
                <a:gd name="connsiteX8" fmla="*/ 1691490 w 4352269"/>
                <a:gd name="connsiteY8" fmla="*/ 2944163 h 4175861"/>
                <a:gd name="connsiteX9" fmla="*/ 1359328 w 4352269"/>
                <a:gd name="connsiteY9" fmla="*/ 4175086 h 4175861"/>
                <a:gd name="connsiteX10" fmla="*/ 3215525 w 4352269"/>
                <a:gd name="connsiteY10" fmla="*/ 3139547 h 4175861"/>
                <a:gd name="connsiteX11" fmla="*/ 4016621 w 4352269"/>
                <a:gd name="connsiteY11" fmla="*/ 3784316 h 4175861"/>
                <a:gd name="connsiteX12" fmla="*/ 4309704 w 4352269"/>
                <a:gd name="connsiteY12" fmla="*/ 1869547 h 4175861"/>
                <a:gd name="connsiteX13" fmla="*/ 4220233 w 4352269"/>
                <a:gd name="connsiteY13" fmla="*/ 58641 h 4175861"/>
                <a:gd name="connsiteX0" fmla="*/ 4220233 w 4316738"/>
                <a:gd name="connsiteY0" fmla="*/ 5084 h 4122304"/>
                <a:gd name="connsiteX1" fmla="*/ 3117831 w 4316738"/>
                <a:gd name="connsiteY1" fmla="*/ 370144 h 4122304"/>
                <a:gd name="connsiteX2" fmla="*/ 1163939 w 4316738"/>
                <a:gd name="connsiteY2" fmla="*/ 174759 h 4122304"/>
                <a:gd name="connsiteX3" fmla="*/ 186993 w 4316738"/>
                <a:gd name="connsiteY3" fmla="*/ 780452 h 4122304"/>
                <a:gd name="connsiteX4" fmla="*/ 89299 w 4316738"/>
                <a:gd name="connsiteY4" fmla="*/ 2011375 h 4122304"/>
                <a:gd name="connsiteX5" fmla="*/ 1183478 w 4316738"/>
                <a:gd name="connsiteY5" fmla="*/ 1815990 h 4122304"/>
                <a:gd name="connsiteX6" fmla="*/ 2160424 w 4316738"/>
                <a:gd name="connsiteY6" fmla="*/ 1444759 h 4122304"/>
                <a:gd name="connsiteX7" fmla="*/ 3039675 w 4316738"/>
                <a:gd name="connsiteY7" fmla="*/ 1835529 h 4122304"/>
                <a:gd name="connsiteX8" fmla="*/ 1691490 w 4316738"/>
                <a:gd name="connsiteY8" fmla="*/ 2890606 h 4122304"/>
                <a:gd name="connsiteX9" fmla="*/ 1359328 w 4316738"/>
                <a:gd name="connsiteY9" fmla="*/ 4121529 h 4122304"/>
                <a:gd name="connsiteX10" fmla="*/ 3215525 w 4316738"/>
                <a:gd name="connsiteY10" fmla="*/ 3085990 h 4122304"/>
                <a:gd name="connsiteX11" fmla="*/ 4016621 w 4316738"/>
                <a:gd name="connsiteY11" fmla="*/ 3730759 h 4122304"/>
                <a:gd name="connsiteX12" fmla="*/ 4309704 w 4316738"/>
                <a:gd name="connsiteY12" fmla="*/ 1815990 h 4122304"/>
                <a:gd name="connsiteX13" fmla="*/ 4220233 w 4316738"/>
                <a:gd name="connsiteY13" fmla="*/ 5084 h 4122304"/>
                <a:gd name="connsiteX0" fmla="*/ 4352199 w 4448704"/>
                <a:gd name="connsiteY0" fmla="*/ 5084 h 4122304"/>
                <a:gd name="connsiteX1" fmla="*/ 3249797 w 4448704"/>
                <a:gd name="connsiteY1" fmla="*/ 370144 h 4122304"/>
                <a:gd name="connsiteX2" fmla="*/ 1295905 w 4448704"/>
                <a:gd name="connsiteY2" fmla="*/ 174759 h 4122304"/>
                <a:gd name="connsiteX3" fmla="*/ 91704 w 4448704"/>
                <a:gd name="connsiteY3" fmla="*/ 660136 h 4122304"/>
                <a:gd name="connsiteX4" fmla="*/ 221265 w 4448704"/>
                <a:gd name="connsiteY4" fmla="*/ 2011375 h 4122304"/>
                <a:gd name="connsiteX5" fmla="*/ 1315444 w 4448704"/>
                <a:gd name="connsiteY5" fmla="*/ 1815990 h 4122304"/>
                <a:gd name="connsiteX6" fmla="*/ 2292390 w 4448704"/>
                <a:gd name="connsiteY6" fmla="*/ 1444759 h 4122304"/>
                <a:gd name="connsiteX7" fmla="*/ 3171641 w 4448704"/>
                <a:gd name="connsiteY7" fmla="*/ 1835529 h 4122304"/>
                <a:gd name="connsiteX8" fmla="*/ 1823456 w 4448704"/>
                <a:gd name="connsiteY8" fmla="*/ 2890606 h 4122304"/>
                <a:gd name="connsiteX9" fmla="*/ 1491294 w 4448704"/>
                <a:gd name="connsiteY9" fmla="*/ 4121529 h 4122304"/>
                <a:gd name="connsiteX10" fmla="*/ 3347491 w 4448704"/>
                <a:gd name="connsiteY10" fmla="*/ 3085990 h 4122304"/>
                <a:gd name="connsiteX11" fmla="*/ 4148587 w 4448704"/>
                <a:gd name="connsiteY11" fmla="*/ 3730759 h 4122304"/>
                <a:gd name="connsiteX12" fmla="*/ 4441670 w 4448704"/>
                <a:gd name="connsiteY12" fmla="*/ 1815990 h 4122304"/>
                <a:gd name="connsiteX13" fmla="*/ 4352199 w 4448704"/>
                <a:gd name="connsiteY13" fmla="*/ 5084 h 4122304"/>
                <a:gd name="connsiteX0" fmla="*/ 4352199 w 4444663"/>
                <a:gd name="connsiteY0" fmla="*/ 5084 h 4122291"/>
                <a:gd name="connsiteX1" fmla="*/ 3249797 w 4444663"/>
                <a:gd name="connsiteY1" fmla="*/ 370144 h 4122291"/>
                <a:gd name="connsiteX2" fmla="*/ 1295905 w 4444663"/>
                <a:gd name="connsiteY2" fmla="*/ 174759 h 4122291"/>
                <a:gd name="connsiteX3" fmla="*/ 91704 w 4444663"/>
                <a:gd name="connsiteY3" fmla="*/ 660136 h 4122291"/>
                <a:gd name="connsiteX4" fmla="*/ 221265 w 4444663"/>
                <a:gd name="connsiteY4" fmla="*/ 2011375 h 4122291"/>
                <a:gd name="connsiteX5" fmla="*/ 1315444 w 4444663"/>
                <a:gd name="connsiteY5" fmla="*/ 1815990 h 4122291"/>
                <a:gd name="connsiteX6" fmla="*/ 2292390 w 4444663"/>
                <a:gd name="connsiteY6" fmla="*/ 1444759 h 4122291"/>
                <a:gd name="connsiteX7" fmla="*/ 3171641 w 4444663"/>
                <a:gd name="connsiteY7" fmla="*/ 1835529 h 4122291"/>
                <a:gd name="connsiteX8" fmla="*/ 1823456 w 4444663"/>
                <a:gd name="connsiteY8" fmla="*/ 2890606 h 4122291"/>
                <a:gd name="connsiteX9" fmla="*/ 1491294 w 4444663"/>
                <a:gd name="connsiteY9" fmla="*/ 4121529 h 4122291"/>
                <a:gd name="connsiteX10" fmla="*/ 3347491 w 4444663"/>
                <a:gd name="connsiteY10" fmla="*/ 3085990 h 4122291"/>
                <a:gd name="connsiteX11" fmla="*/ 4309003 w 4444663"/>
                <a:gd name="connsiteY11" fmla="*/ 3837706 h 4122291"/>
                <a:gd name="connsiteX12" fmla="*/ 4441670 w 4444663"/>
                <a:gd name="connsiteY12" fmla="*/ 1815990 h 4122291"/>
                <a:gd name="connsiteX13" fmla="*/ 4352199 w 4444663"/>
                <a:gd name="connsiteY13" fmla="*/ 5084 h 4122291"/>
                <a:gd name="connsiteX0" fmla="*/ 4352199 w 4444663"/>
                <a:gd name="connsiteY0" fmla="*/ 5084 h 4126775"/>
                <a:gd name="connsiteX1" fmla="*/ 3249797 w 4444663"/>
                <a:gd name="connsiteY1" fmla="*/ 370144 h 4126775"/>
                <a:gd name="connsiteX2" fmla="*/ 1295905 w 4444663"/>
                <a:gd name="connsiteY2" fmla="*/ 174759 h 4126775"/>
                <a:gd name="connsiteX3" fmla="*/ 91704 w 4444663"/>
                <a:gd name="connsiteY3" fmla="*/ 660136 h 4126775"/>
                <a:gd name="connsiteX4" fmla="*/ 221265 w 4444663"/>
                <a:gd name="connsiteY4" fmla="*/ 2011375 h 4126775"/>
                <a:gd name="connsiteX5" fmla="*/ 1315444 w 4444663"/>
                <a:gd name="connsiteY5" fmla="*/ 1815990 h 4126775"/>
                <a:gd name="connsiteX6" fmla="*/ 2292390 w 4444663"/>
                <a:gd name="connsiteY6" fmla="*/ 1444759 h 4126775"/>
                <a:gd name="connsiteX7" fmla="*/ 3171641 w 4444663"/>
                <a:gd name="connsiteY7" fmla="*/ 1835529 h 4126775"/>
                <a:gd name="connsiteX8" fmla="*/ 1823456 w 4444663"/>
                <a:gd name="connsiteY8" fmla="*/ 2890606 h 4126775"/>
                <a:gd name="connsiteX9" fmla="*/ 1491294 w 4444663"/>
                <a:gd name="connsiteY9" fmla="*/ 4121529 h 4126775"/>
                <a:gd name="connsiteX10" fmla="*/ 3334123 w 4444663"/>
                <a:gd name="connsiteY10" fmla="*/ 3353359 h 4126775"/>
                <a:gd name="connsiteX11" fmla="*/ 4309003 w 4444663"/>
                <a:gd name="connsiteY11" fmla="*/ 3837706 h 4126775"/>
                <a:gd name="connsiteX12" fmla="*/ 4441670 w 4444663"/>
                <a:gd name="connsiteY12" fmla="*/ 1815990 h 4126775"/>
                <a:gd name="connsiteX13" fmla="*/ 4352199 w 4444663"/>
                <a:gd name="connsiteY13" fmla="*/ 5084 h 4126775"/>
                <a:gd name="connsiteX0" fmla="*/ 4352199 w 4444663"/>
                <a:gd name="connsiteY0" fmla="*/ 5084 h 4144280"/>
                <a:gd name="connsiteX1" fmla="*/ 3249797 w 4444663"/>
                <a:gd name="connsiteY1" fmla="*/ 370144 h 4144280"/>
                <a:gd name="connsiteX2" fmla="*/ 1295905 w 4444663"/>
                <a:gd name="connsiteY2" fmla="*/ 174759 h 4144280"/>
                <a:gd name="connsiteX3" fmla="*/ 91704 w 4444663"/>
                <a:gd name="connsiteY3" fmla="*/ 660136 h 4144280"/>
                <a:gd name="connsiteX4" fmla="*/ 221265 w 4444663"/>
                <a:gd name="connsiteY4" fmla="*/ 2011375 h 4144280"/>
                <a:gd name="connsiteX5" fmla="*/ 1315444 w 4444663"/>
                <a:gd name="connsiteY5" fmla="*/ 1815990 h 4144280"/>
                <a:gd name="connsiteX6" fmla="*/ 2292390 w 4444663"/>
                <a:gd name="connsiteY6" fmla="*/ 1444759 h 4144280"/>
                <a:gd name="connsiteX7" fmla="*/ 3171641 w 4444663"/>
                <a:gd name="connsiteY7" fmla="*/ 1835529 h 4144280"/>
                <a:gd name="connsiteX8" fmla="*/ 1823456 w 4444663"/>
                <a:gd name="connsiteY8" fmla="*/ 2890606 h 4144280"/>
                <a:gd name="connsiteX9" fmla="*/ 1491294 w 4444663"/>
                <a:gd name="connsiteY9" fmla="*/ 4121529 h 4144280"/>
                <a:gd name="connsiteX10" fmla="*/ 3294019 w 4444663"/>
                <a:gd name="connsiteY10" fmla="*/ 3700938 h 4144280"/>
                <a:gd name="connsiteX11" fmla="*/ 4309003 w 4444663"/>
                <a:gd name="connsiteY11" fmla="*/ 3837706 h 4144280"/>
                <a:gd name="connsiteX12" fmla="*/ 4441670 w 4444663"/>
                <a:gd name="connsiteY12" fmla="*/ 1815990 h 4144280"/>
                <a:gd name="connsiteX13" fmla="*/ 4352199 w 4444663"/>
                <a:gd name="connsiteY13" fmla="*/ 5084 h 4144280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3171641 w 4411639"/>
                <a:gd name="connsiteY7" fmla="*/ 1882852 h 4191603"/>
                <a:gd name="connsiteX8" fmla="*/ 1823456 w 4411639"/>
                <a:gd name="connsiteY8" fmla="*/ 2937929 h 4191603"/>
                <a:gd name="connsiteX9" fmla="*/ 1491294 w 4411639"/>
                <a:gd name="connsiteY9" fmla="*/ 4168852 h 4191603"/>
                <a:gd name="connsiteX10" fmla="*/ 3294019 w 4411639"/>
                <a:gd name="connsiteY10" fmla="*/ 3748261 h 4191603"/>
                <a:gd name="connsiteX11" fmla="*/ 4309003 w 4411639"/>
                <a:gd name="connsiteY11" fmla="*/ 3885029 h 4191603"/>
                <a:gd name="connsiteX12" fmla="*/ 4267886 w 4411639"/>
                <a:gd name="connsiteY12" fmla="*/ 1756366 h 4191603"/>
                <a:gd name="connsiteX13" fmla="*/ 4352199 w 4411639"/>
                <a:gd name="connsiteY13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38918 w 4411639"/>
                <a:gd name="connsiteY6" fmla="*/ 1652503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12182 w 4411639"/>
                <a:gd name="connsiteY6" fmla="*/ 2000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379343"/>
                <a:gd name="connsiteY0" fmla="*/ 15556 h 4154752"/>
                <a:gd name="connsiteX1" fmla="*/ 3249797 w 4379343"/>
                <a:gd name="connsiteY1" fmla="*/ 380616 h 4154752"/>
                <a:gd name="connsiteX2" fmla="*/ 1295905 w 4379343"/>
                <a:gd name="connsiteY2" fmla="*/ 185231 h 4154752"/>
                <a:gd name="connsiteX3" fmla="*/ 91704 w 4379343"/>
                <a:gd name="connsiteY3" fmla="*/ 670608 h 4154752"/>
                <a:gd name="connsiteX4" fmla="*/ 221265 w 4379343"/>
                <a:gd name="connsiteY4" fmla="*/ 2021847 h 4154752"/>
                <a:gd name="connsiteX5" fmla="*/ 1315444 w 4379343"/>
                <a:gd name="connsiteY5" fmla="*/ 1826462 h 4154752"/>
                <a:gd name="connsiteX6" fmla="*/ 2212182 w 4379343"/>
                <a:gd name="connsiteY6" fmla="*/ 1963231 h 4154752"/>
                <a:gd name="connsiteX7" fmla="*/ 1823456 w 4379343"/>
                <a:gd name="connsiteY7" fmla="*/ 2901078 h 4154752"/>
                <a:gd name="connsiteX8" fmla="*/ 1491294 w 4379343"/>
                <a:gd name="connsiteY8" fmla="*/ 4132001 h 4154752"/>
                <a:gd name="connsiteX9" fmla="*/ 3294019 w 4379343"/>
                <a:gd name="connsiteY9" fmla="*/ 3711410 h 4154752"/>
                <a:gd name="connsiteX10" fmla="*/ 4309003 w 4379343"/>
                <a:gd name="connsiteY10" fmla="*/ 3848178 h 4154752"/>
                <a:gd name="connsiteX11" fmla="*/ 4267886 w 4379343"/>
                <a:gd name="connsiteY11" fmla="*/ 1719515 h 4154752"/>
                <a:gd name="connsiteX12" fmla="*/ 4352199 w 4379343"/>
                <a:gd name="connsiteY12" fmla="*/ 15556 h 4154752"/>
                <a:gd name="connsiteX0" fmla="*/ 4352199 w 4379343"/>
                <a:gd name="connsiteY0" fmla="*/ 1025 h 4140221"/>
                <a:gd name="connsiteX1" fmla="*/ 3249797 w 4379343"/>
                <a:gd name="connsiteY1" fmla="*/ 366085 h 4140221"/>
                <a:gd name="connsiteX2" fmla="*/ 1295905 w 4379343"/>
                <a:gd name="connsiteY2" fmla="*/ 170700 h 4140221"/>
                <a:gd name="connsiteX3" fmla="*/ 91704 w 4379343"/>
                <a:gd name="connsiteY3" fmla="*/ 656077 h 4140221"/>
                <a:gd name="connsiteX4" fmla="*/ 221265 w 4379343"/>
                <a:gd name="connsiteY4" fmla="*/ 2007316 h 4140221"/>
                <a:gd name="connsiteX5" fmla="*/ 1315444 w 4379343"/>
                <a:gd name="connsiteY5" fmla="*/ 1811931 h 4140221"/>
                <a:gd name="connsiteX6" fmla="*/ 2212182 w 4379343"/>
                <a:gd name="connsiteY6" fmla="*/ 1948700 h 4140221"/>
                <a:gd name="connsiteX7" fmla="*/ 1823456 w 4379343"/>
                <a:gd name="connsiteY7" fmla="*/ 2886547 h 4140221"/>
                <a:gd name="connsiteX8" fmla="*/ 1491294 w 4379343"/>
                <a:gd name="connsiteY8" fmla="*/ 4117470 h 4140221"/>
                <a:gd name="connsiteX9" fmla="*/ 3294019 w 4379343"/>
                <a:gd name="connsiteY9" fmla="*/ 3696879 h 4140221"/>
                <a:gd name="connsiteX10" fmla="*/ 4309003 w 4379343"/>
                <a:gd name="connsiteY10" fmla="*/ 3833647 h 4140221"/>
                <a:gd name="connsiteX11" fmla="*/ 4267886 w 4379343"/>
                <a:gd name="connsiteY11" fmla="*/ 1704984 h 4140221"/>
                <a:gd name="connsiteX12" fmla="*/ 4352199 w 4379343"/>
                <a:gd name="connsiteY12" fmla="*/ 1025 h 4140221"/>
                <a:gd name="connsiteX0" fmla="*/ 4293295 w 4320439"/>
                <a:gd name="connsiteY0" fmla="*/ 968 h 4140164"/>
                <a:gd name="connsiteX1" fmla="*/ 3190893 w 4320439"/>
                <a:gd name="connsiteY1" fmla="*/ 366028 h 4140164"/>
                <a:gd name="connsiteX2" fmla="*/ 434921 w 4320439"/>
                <a:gd name="connsiteY2" fmla="*/ 36959 h 4140164"/>
                <a:gd name="connsiteX3" fmla="*/ 32800 w 4320439"/>
                <a:gd name="connsiteY3" fmla="*/ 656020 h 4140164"/>
                <a:gd name="connsiteX4" fmla="*/ 162361 w 4320439"/>
                <a:gd name="connsiteY4" fmla="*/ 2007259 h 4140164"/>
                <a:gd name="connsiteX5" fmla="*/ 1256540 w 4320439"/>
                <a:gd name="connsiteY5" fmla="*/ 1811874 h 4140164"/>
                <a:gd name="connsiteX6" fmla="*/ 2153278 w 4320439"/>
                <a:gd name="connsiteY6" fmla="*/ 1948643 h 4140164"/>
                <a:gd name="connsiteX7" fmla="*/ 1764552 w 4320439"/>
                <a:gd name="connsiteY7" fmla="*/ 2886490 h 4140164"/>
                <a:gd name="connsiteX8" fmla="*/ 1432390 w 4320439"/>
                <a:gd name="connsiteY8" fmla="*/ 4117413 h 4140164"/>
                <a:gd name="connsiteX9" fmla="*/ 3235115 w 4320439"/>
                <a:gd name="connsiteY9" fmla="*/ 3696822 h 4140164"/>
                <a:gd name="connsiteX10" fmla="*/ 4250099 w 4320439"/>
                <a:gd name="connsiteY10" fmla="*/ 3833590 h 4140164"/>
                <a:gd name="connsiteX11" fmla="*/ 4208982 w 4320439"/>
                <a:gd name="connsiteY11" fmla="*/ 1704927 h 4140164"/>
                <a:gd name="connsiteX12" fmla="*/ 4293295 w 4320439"/>
                <a:gd name="connsiteY12" fmla="*/ 968 h 4140164"/>
                <a:gd name="connsiteX0" fmla="*/ 4338820 w 4365964"/>
                <a:gd name="connsiteY0" fmla="*/ 154229 h 4293425"/>
                <a:gd name="connsiteX1" fmla="*/ 3236418 w 4365964"/>
                <a:gd name="connsiteY1" fmla="*/ 519289 h 4293425"/>
                <a:gd name="connsiteX2" fmla="*/ 306662 w 4365964"/>
                <a:gd name="connsiteY2" fmla="*/ 3062 h 4293425"/>
                <a:gd name="connsiteX3" fmla="*/ 78325 w 4365964"/>
                <a:gd name="connsiteY3" fmla="*/ 809281 h 4293425"/>
                <a:gd name="connsiteX4" fmla="*/ 207886 w 4365964"/>
                <a:gd name="connsiteY4" fmla="*/ 2160520 h 4293425"/>
                <a:gd name="connsiteX5" fmla="*/ 1302065 w 4365964"/>
                <a:gd name="connsiteY5" fmla="*/ 1965135 h 4293425"/>
                <a:gd name="connsiteX6" fmla="*/ 2198803 w 4365964"/>
                <a:gd name="connsiteY6" fmla="*/ 2101904 h 4293425"/>
                <a:gd name="connsiteX7" fmla="*/ 1810077 w 4365964"/>
                <a:gd name="connsiteY7" fmla="*/ 3039751 h 4293425"/>
                <a:gd name="connsiteX8" fmla="*/ 1477915 w 4365964"/>
                <a:gd name="connsiteY8" fmla="*/ 4270674 h 4293425"/>
                <a:gd name="connsiteX9" fmla="*/ 3280640 w 4365964"/>
                <a:gd name="connsiteY9" fmla="*/ 3850083 h 4293425"/>
                <a:gd name="connsiteX10" fmla="*/ 4295624 w 4365964"/>
                <a:gd name="connsiteY10" fmla="*/ 3986851 h 4293425"/>
                <a:gd name="connsiteX11" fmla="*/ 4254507 w 4365964"/>
                <a:gd name="connsiteY11" fmla="*/ 1858188 h 4293425"/>
                <a:gd name="connsiteX12" fmla="*/ 4338820 w 4365964"/>
                <a:gd name="connsiteY12" fmla="*/ 154229 h 429342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980645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887067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766751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592962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55667 w 5082811"/>
                <a:gd name="connsiteY0" fmla="*/ 169739 h 4308935"/>
                <a:gd name="connsiteX1" fmla="*/ 3953265 w 5082811"/>
                <a:gd name="connsiteY1" fmla="*/ 534799 h 4308935"/>
                <a:gd name="connsiteX2" fmla="*/ 1023509 w 5082811"/>
                <a:gd name="connsiteY2" fmla="*/ 18572 h 4308935"/>
                <a:gd name="connsiteX3" fmla="*/ 19829 w 5082811"/>
                <a:gd name="connsiteY3" fmla="*/ 1332791 h 4308935"/>
                <a:gd name="connsiteX4" fmla="*/ 398915 w 5082811"/>
                <a:gd name="connsiteY4" fmla="*/ 1899680 h 4308935"/>
                <a:gd name="connsiteX5" fmla="*/ 924733 w 5082811"/>
                <a:gd name="connsiteY5" fmla="*/ 2176030 h 4308935"/>
                <a:gd name="connsiteX6" fmla="*/ 2018912 w 5082811"/>
                <a:gd name="connsiteY6" fmla="*/ 1592962 h 4308935"/>
                <a:gd name="connsiteX7" fmla="*/ 2915650 w 5082811"/>
                <a:gd name="connsiteY7" fmla="*/ 2117414 h 4308935"/>
                <a:gd name="connsiteX8" fmla="*/ 2526924 w 5082811"/>
                <a:gd name="connsiteY8" fmla="*/ 3055261 h 4308935"/>
                <a:gd name="connsiteX9" fmla="*/ 2194762 w 5082811"/>
                <a:gd name="connsiteY9" fmla="*/ 4286184 h 4308935"/>
                <a:gd name="connsiteX10" fmla="*/ 3997487 w 5082811"/>
                <a:gd name="connsiteY10" fmla="*/ 3865593 h 4308935"/>
                <a:gd name="connsiteX11" fmla="*/ 5012471 w 5082811"/>
                <a:gd name="connsiteY11" fmla="*/ 4002361 h 4308935"/>
                <a:gd name="connsiteX12" fmla="*/ 4971354 w 5082811"/>
                <a:gd name="connsiteY12" fmla="*/ 1873698 h 4308935"/>
                <a:gd name="connsiteX13" fmla="*/ 5055667 w 5082811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923476 w 5081554"/>
                <a:gd name="connsiteY5" fmla="*/ 2176030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1177468 w 5081554"/>
                <a:gd name="connsiteY5" fmla="*/ 1895293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662285 w 5078821"/>
                <a:gd name="connsiteY5" fmla="*/ 2233891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031972 w 5078821"/>
                <a:gd name="connsiteY8" fmla="*/ 2010467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289521"/>
                <a:gd name="connsiteX1" fmla="*/ 3949275 w 5078821"/>
                <a:gd name="connsiteY1" fmla="*/ 534799 h 4289521"/>
                <a:gd name="connsiteX2" fmla="*/ 1019519 w 5078821"/>
                <a:gd name="connsiteY2" fmla="*/ 18572 h 4289521"/>
                <a:gd name="connsiteX3" fmla="*/ 15839 w 5078821"/>
                <a:gd name="connsiteY3" fmla="*/ 1332791 h 4289521"/>
                <a:gd name="connsiteX4" fmla="*/ 408293 w 5078821"/>
                <a:gd name="connsiteY4" fmla="*/ 2019996 h 4289521"/>
                <a:gd name="connsiteX5" fmla="*/ 862804 w 5078821"/>
                <a:gd name="connsiteY5" fmla="*/ 2220523 h 4289521"/>
                <a:gd name="connsiteX6" fmla="*/ 1201471 w 5078821"/>
                <a:gd name="connsiteY6" fmla="*/ 1815082 h 4289521"/>
                <a:gd name="connsiteX7" fmla="*/ 2014922 w 5078821"/>
                <a:gd name="connsiteY7" fmla="*/ 1592962 h 4289521"/>
                <a:gd name="connsiteX8" fmla="*/ 3192388 w 5078821"/>
                <a:gd name="connsiteY8" fmla="*/ 1956993 h 4289521"/>
                <a:gd name="connsiteX9" fmla="*/ 2335782 w 5078821"/>
                <a:gd name="connsiteY9" fmla="*/ 3055261 h 4289521"/>
                <a:gd name="connsiteX10" fmla="*/ 2012452 w 5078821"/>
                <a:gd name="connsiteY10" fmla="*/ 3597470 h 4289521"/>
                <a:gd name="connsiteX11" fmla="*/ 2190772 w 5078821"/>
                <a:gd name="connsiteY11" fmla="*/ 4286184 h 4289521"/>
                <a:gd name="connsiteX12" fmla="*/ 3993497 w 5078821"/>
                <a:gd name="connsiteY12" fmla="*/ 3865593 h 4289521"/>
                <a:gd name="connsiteX13" fmla="*/ 5008481 w 5078821"/>
                <a:gd name="connsiteY13" fmla="*/ 4002361 h 4289521"/>
                <a:gd name="connsiteX14" fmla="*/ 4967364 w 5078821"/>
                <a:gd name="connsiteY14" fmla="*/ 1873698 h 4289521"/>
                <a:gd name="connsiteX15" fmla="*/ 5051677 w 5078821"/>
                <a:gd name="connsiteY15" fmla="*/ 169739 h 4289521"/>
                <a:gd name="connsiteX0" fmla="*/ 5051677 w 5078821"/>
                <a:gd name="connsiteY0" fmla="*/ 169739 h 4288397"/>
                <a:gd name="connsiteX1" fmla="*/ 3949275 w 5078821"/>
                <a:gd name="connsiteY1" fmla="*/ 534799 h 4288397"/>
                <a:gd name="connsiteX2" fmla="*/ 1019519 w 5078821"/>
                <a:gd name="connsiteY2" fmla="*/ 18572 h 4288397"/>
                <a:gd name="connsiteX3" fmla="*/ 15839 w 5078821"/>
                <a:gd name="connsiteY3" fmla="*/ 1332791 h 4288397"/>
                <a:gd name="connsiteX4" fmla="*/ 408293 w 5078821"/>
                <a:gd name="connsiteY4" fmla="*/ 2019996 h 4288397"/>
                <a:gd name="connsiteX5" fmla="*/ 862804 w 5078821"/>
                <a:gd name="connsiteY5" fmla="*/ 2220523 h 4288397"/>
                <a:gd name="connsiteX6" fmla="*/ 1201471 w 5078821"/>
                <a:gd name="connsiteY6" fmla="*/ 1815082 h 4288397"/>
                <a:gd name="connsiteX7" fmla="*/ 2014922 w 5078821"/>
                <a:gd name="connsiteY7" fmla="*/ 1592962 h 4288397"/>
                <a:gd name="connsiteX8" fmla="*/ 3192388 w 5078821"/>
                <a:gd name="connsiteY8" fmla="*/ 1956993 h 4288397"/>
                <a:gd name="connsiteX9" fmla="*/ 2335782 w 5078821"/>
                <a:gd name="connsiteY9" fmla="*/ 3055261 h 4288397"/>
                <a:gd name="connsiteX10" fmla="*/ 1825300 w 5078821"/>
                <a:gd name="connsiteY10" fmla="*/ 3650943 h 4288397"/>
                <a:gd name="connsiteX11" fmla="*/ 2190772 w 5078821"/>
                <a:gd name="connsiteY11" fmla="*/ 4286184 h 4288397"/>
                <a:gd name="connsiteX12" fmla="*/ 3993497 w 5078821"/>
                <a:gd name="connsiteY12" fmla="*/ 3865593 h 4288397"/>
                <a:gd name="connsiteX13" fmla="*/ 5008481 w 5078821"/>
                <a:gd name="connsiteY13" fmla="*/ 4002361 h 4288397"/>
                <a:gd name="connsiteX14" fmla="*/ 4967364 w 5078821"/>
                <a:gd name="connsiteY14" fmla="*/ 1873698 h 4288397"/>
                <a:gd name="connsiteX15" fmla="*/ 5051677 w 5078821"/>
                <a:gd name="connsiteY15" fmla="*/ 169739 h 4288397"/>
                <a:gd name="connsiteX0" fmla="*/ 5051677 w 5078821"/>
                <a:gd name="connsiteY0" fmla="*/ 169739 h 4541671"/>
                <a:gd name="connsiteX1" fmla="*/ 3949275 w 5078821"/>
                <a:gd name="connsiteY1" fmla="*/ 534799 h 4541671"/>
                <a:gd name="connsiteX2" fmla="*/ 1019519 w 5078821"/>
                <a:gd name="connsiteY2" fmla="*/ 18572 h 4541671"/>
                <a:gd name="connsiteX3" fmla="*/ 15839 w 5078821"/>
                <a:gd name="connsiteY3" fmla="*/ 1332791 h 4541671"/>
                <a:gd name="connsiteX4" fmla="*/ 408293 w 5078821"/>
                <a:gd name="connsiteY4" fmla="*/ 2019996 h 4541671"/>
                <a:gd name="connsiteX5" fmla="*/ 862804 w 5078821"/>
                <a:gd name="connsiteY5" fmla="*/ 2220523 h 4541671"/>
                <a:gd name="connsiteX6" fmla="*/ 1201471 w 5078821"/>
                <a:gd name="connsiteY6" fmla="*/ 1815082 h 4541671"/>
                <a:gd name="connsiteX7" fmla="*/ 2014922 w 5078821"/>
                <a:gd name="connsiteY7" fmla="*/ 1592962 h 4541671"/>
                <a:gd name="connsiteX8" fmla="*/ 3192388 w 5078821"/>
                <a:gd name="connsiteY8" fmla="*/ 1956993 h 4541671"/>
                <a:gd name="connsiteX9" fmla="*/ 2335782 w 5078821"/>
                <a:gd name="connsiteY9" fmla="*/ 3055261 h 4541671"/>
                <a:gd name="connsiteX10" fmla="*/ 1825300 w 5078821"/>
                <a:gd name="connsiteY10" fmla="*/ 3650943 h 4541671"/>
                <a:gd name="connsiteX11" fmla="*/ 2217508 w 5078821"/>
                <a:gd name="connsiteY11" fmla="*/ 4540184 h 4541671"/>
                <a:gd name="connsiteX12" fmla="*/ 3993497 w 5078821"/>
                <a:gd name="connsiteY12" fmla="*/ 3865593 h 4541671"/>
                <a:gd name="connsiteX13" fmla="*/ 5008481 w 5078821"/>
                <a:gd name="connsiteY13" fmla="*/ 4002361 h 4541671"/>
                <a:gd name="connsiteX14" fmla="*/ 4967364 w 5078821"/>
                <a:gd name="connsiteY14" fmla="*/ 1873698 h 4541671"/>
                <a:gd name="connsiteX15" fmla="*/ 5051677 w 5078821"/>
                <a:gd name="connsiteY15" fmla="*/ 169739 h 4541671"/>
                <a:gd name="connsiteX0" fmla="*/ 5051677 w 5078821"/>
                <a:gd name="connsiteY0" fmla="*/ 169739 h 4541125"/>
                <a:gd name="connsiteX1" fmla="*/ 3949275 w 5078821"/>
                <a:gd name="connsiteY1" fmla="*/ 534799 h 4541125"/>
                <a:gd name="connsiteX2" fmla="*/ 1019519 w 5078821"/>
                <a:gd name="connsiteY2" fmla="*/ 18572 h 4541125"/>
                <a:gd name="connsiteX3" fmla="*/ 15839 w 5078821"/>
                <a:gd name="connsiteY3" fmla="*/ 1332791 h 4541125"/>
                <a:gd name="connsiteX4" fmla="*/ 408293 w 5078821"/>
                <a:gd name="connsiteY4" fmla="*/ 2019996 h 4541125"/>
                <a:gd name="connsiteX5" fmla="*/ 862804 w 5078821"/>
                <a:gd name="connsiteY5" fmla="*/ 2220523 h 4541125"/>
                <a:gd name="connsiteX6" fmla="*/ 1201471 w 5078821"/>
                <a:gd name="connsiteY6" fmla="*/ 1815082 h 4541125"/>
                <a:gd name="connsiteX7" fmla="*/ 2014922 w 5078821"/>
                <a:gd name="connsiteY7" fmla="*/ 1592962 h 4541125"/>
                <a:gd name="connsiteX8" fmla="*/ 3192388 w 5078821"/>
                <a:gd name="connsiteY8" fmla="*/ 1956993 h 4541125"/>
                <a:gd name="connsiteX9" fmla="*/ 2335782 w 5078821"/>
                <a:gd name="connsiteY9" fmla="*/ 3055261 h 4541125"/>
                <a:gd name="connsiteX10" fmla="*/ 1825300 w 5078821"/>
                <a:gd name="connsiteY10" fmla="*/ 3650943 h 4541125"/>
                <a:gd name="connsiteX11" fmla="*/ 2217508 w 5078821"/>
                <a:gd name="connsiteY11" fmla="*/ 4540184 h 4541125"/>
                <a:gd name="connsiteX12" fmla="*/ 3579089 w 5078821"/>
                <a:gd name="connsiteY12" fmla="*/ 3825487 h 4541125"/>
                <a:gd name="connsiteX13" fmla="*/ 5008481 w 5078821"/>
                <a:gd name="connsiteY13" fmla="*/ 4002361 h 4541125"/>
                <a:gd name="connsiteX14" fmla="*/ 4967364 w 5078821"/>
                <a:gd name="connsiteY14" fmla="*/ 1873698 h 4541125"/>
                <a:gd name="connsiteX15" fmla="*/ 5051677 w 5078821"/>
                <a:gd name="connsiteY15" fmla="*/ 169739 h 4541125"/>
                <a:gd name="connsiteX0" fmla="*/ 5051677 w 5136009"/>
                <a:gd name="connsiteY0" fmla="*/ 169739 h 4541070"/>
                <a:gd name="connsiteX1" fmla="*/ 3949275 w 5136009"/>
                <a:gd name="connsiteY1" fmla="*/ 534799 h 4541070"/>
                <a:gd name="connsiteX2" fmla="*/ 1019519 w 5136009"/>
                <a:gd name="connsiteY2" fmla="*/ 18572 h 4541070"/>
                <a:gd name="connsiteX3" fmla="*/ 15839 w 5136009"/>
                <a:gd name="connsiteY3" fmla="*/ 1332791 h 4541070"/>
                <a:gd name="connsiteX4" fmla="*/ 408293 w 5136009"/>
                <a:gd name="connsiteY4" fmla="*/ 2019996 h 4541070"/>
                <a:gd name="connsiteX5" fmla="*/ 862804 w 5136009"/>
                <a:gd name="connsiteY5" fmla="*/ 2220523 h 4541070"/>
                <a:gd name="connsiteX6" fmla="*/ 1201471 w 5136009"/>
                <a:gd name="connsiteY6" fmla="*/ 1815082 h 4541070"/>
                <a:gd name="connsiteX7" fmla="*/ 2014922 w 5136009"/>
                <a:gd name="connsiteY7" fmla="*/ 1592962 h 4541070"/>
                <a:gd name="connsiteX8" fmla="*/ 3192388 w 5136009"/>
                <a:gd name="connsiteY8" fmla="*/ 1956993 h 4541070"/>
                <a:gd name="connsiteX9" fmla="*/ 2335782 w 5136009"/>
                <a:gd name="connsiteY9" fmla="*/ 3055261 h 4541070"/>
                <a:gd name="connsiteX10" fmla="*/ 1825300 w 5136009"/>
                <a:gd name="connsiteY10" fmla="*/ 3650943 h 4541070"/>
                <a:gd name="connsiteX11" fmla="*/ 2217508 w 5136009"/>
                <a:gd name="connsiteY11" fmla="*/ 4540184 h 4541070"/>
                <a:gd name="connsiteX12" fmla="*/ 3579089 w 5136009"/>
                <a:gd name="connsiteY12" fmla="*/ 3825487 h 4541070"/>
                <a:gd name="connsiteX13" fmla="*/ 5075321 w 5136009"/>
                <a:gd name="connsiteY13" fmla="*/ 4256361 h 4541070"/>
                <a:gd name="connsiteX14" fmla="*/ 4967364 w 5136009"/>
                <a:gd name="connsiteY14" fmla="*/ 1873698 h 4541070"/>
                <a:gd name="connsiteX15" fmla="*/ 5051677 w 5136009"/>
                <a:gd name="connsiteY15" fmla="*/ 169739 h 4541070"/>
                <a:gd name="connsiteX0" fmla="*/ 5051677 w 5136009"/>
                <a:gd name="connsiteY0" fmla="*/ 189172 h 4560503"/>
                <a:gd name="connsiteX1" fmla="*/ 3802227 w 5136009"/>
                <a:gd name="connsiteY1" fmla="*/ 340338 h 4560503"/>
                <a:gd name="connsiteX2" fmla="*/ 1019519 w 5136009"/>
                <a:gd name="connsiteY2" fmla="*/ 38005 h 4560503"/>
                <a:gd name="connsiteX3" fmla="*/ 15839 w 5136009"/>
                <a:gd name="connsiteY3" fmla="*/ 1352224 h 4560503"/>
                <a:gd name="connsiteX4" fmla="*/ 408293 w 5136009"/>
                <a:gd name="connsiteY4" fmla="*/ 2039429 h 4560503"/>
                <a:gd name="connsiteX5" fmla="*/ 862804 w 5136009"/>
                <a:gd name="connsiteY5" fmla="*/ 2239956 h 4560503"/>
                <a:gd name="connsiteX6" fmla="*/ 1201471 w 5136009"/>
                <a:gd name="connsiteY6" fmla="*/ 1834515 h 4560503"/>
                <a:gd name="connsiteX7" fmla="*/ 2014922 w 5136009"/>
                <a:gd name="connsiteY7" fmla="*/ 1612395 h 4560503"/>
                <a:gd name="connsiteX8" fmla="*/ 3192388 w 5136009"/>
                <a:gd name="connsiteY8" fmla="*/ 1976426 h 4560503"/>
                <a:gd name="connsiteX9" fmla="*/ 2335782 w 5136009"/>
                <a:gd name="connsiteY9" fmla="*/ 3074694 h 4560503"/>
                <a:gd name="connsiteX10" fmla="*/ 1825300 w 5136009"/>
                <a:gd name="connsiteY10" fmla="*/ 3670376 h 4560503"/>
                <a:gd name="connsiteX11" fmla="*/ 2217508 w 5136009"/>
                <a:gd name="connsiteY11" fmla="*/ 4559617 h 4560503"/>
                <a:gd name="connsiteX12" fmla="*/ 3579089 w 5136009"/>
                <a:gd name="connsiteY12" fmla="*/ 3844920 h 4560503"/>
                <a:gd name="connsiteX13" fmla="*/ 5075321 w 5136009"/>
                <a:gd name="connsiteY13" fmla="*/ 4275794 h 4560503"/>
                <a:gd name="connsiteX14" fmla="*/ 4967364 w 5136009"/>
                <a:gd name="connsiteY14" fmla="*/ 1893131 h 4560503"/>
                <a:gd name="connsiteX15" fmla="*/ 5051677 w 5136009"/>
                <a:gd name="connsiteY15" fmla="*/ 189172 h 4560503"/>
                <a:gd name="connsiteX0" fmla="*/ 5051677 w 5170863"/>
                <a:gd name="connsiteY0" fmla="*/ 181721 h 4553052"/>
                <a:gd name="connsiteX1" fmla="*/ 3093723 w 5170863"/>
                <a:gd name="connsiteY1" fmla="*/ 399729 h 4553052"/>
                <a:gd name="connsiteX2" fmla="*/ 1019519 w 5170863"/>
                <a:gd name="connsiteY2" fmla="*/ 30554 h 4553052"/>
                <a:gd name="connsiteX3" fmla="*/ 15839 w 5170863"/>
                <a:gd name="connsiteY3" fmla="*/ 1344773 h 4553052"/>
                <a:gd name="connsiteX4" fmla="*/ 408293 w 5170863"/>
                <a:gd name="connsiteY4" fmla="*/ 2031978 h 4553052"/>
                <a:gd name="connsiteX5" fmla="*/ 862804 w 5170863"/>
                <a:gd name="connsiteY5" fmla="*/ 2232505 h 4553052"/>
                <a:gd name="connsiteX6" fmla="*/ 1201471 w 5170863"/>
                <a:gd name="connsiteY6" fmla="*/ 1827064 h 4553052"/>
                <a:gd name="connsiteX7" fmla="*/ 2014922 w 5170863"/>
                <a:gd name="connsiteY7" fmla="*/ 1604944 h 4553052"/>
                <a:gd name="connsiteX8" fmla="*/ 3192388 w 5170863"/>
                <a:gd name="connsiteY8" fmla="*/ 1968975 h 4553052"/>
                <a:gd name="connsiteX9" fmla="*/ 2335782 w 5170863"/>
                <a:gd name="connsiteY9" fmla="*/ 3067243 h 4553052"/>
                <a:gd name="connsiteX10" fmla="*/ 1825300 w 5170863"/>
                <a:gd name="connsiteY10" fmla="*/ 3662925 h 4553052"/>
                <a:gd name="connsiteX11" fmla="*/ 2217508 w 5170863"/>
                <a:gd name="connsiteY11" fmla="*/ 4552166 h 4553052"/>
                <a:gd name="connsiteX12" fmla="*/ 3579089 w 5170863"/>
                <a:gd name="connsiteY12" fmla="*/ 3837469 h 4553052"/>
                <a:gd name="connsiteX13" fmla="*/ 5075321 w 5170863"/>
                <a:gd name="connsiteY13" fmla="*/ 4268343 h 4553052"/>
                <a:gd name="connsiteX14" fmla="*/ 4967364 w 5170863"/>
                <a:gd name="connsiteY14" fmla="*/ 1885680 h 4553052"/>
                <a:gd name="connsiteX15" fmla="*/ 5051677 w 5170863"/>
                <a:gd name="connsiteY15" fmla="*/ 181721 h 4553052"/>
                <a:gd name="connsiteX0" fmla="*/ 5051677 w 5170863"/>
                <a:gd name="connsiteY0" fmla="*/ 174381 h 4545712"/>
                <a:gd name="connsiteX1" fmla="*/ 3093723 w 5170863"/>
                <a:gd name="connsiteY1" fmla="*/ 392389 h 4545712"/>
                <a:gd name="connsiteX2" fmla="*/ 1019519 w 5170863"/>
                <a:gd name="connsiteY2" fmla="*/ 23214 h 4545712"/>
                <a:gd name="connsiteX3" fmla="*/ 15839 w 5170863"/>
                <a:gd name="connsiteY3" fmla="*/ 1337433 h 4545712"/>
                <a:gd name="connsiteX4" fmla="*/ 408293 w 5170863"/>
                <a:gd name="connsiteY4" fmla="*/ 2024638 h 4545712"/>
                <a:gd name="connsiteX5" fmla="*/ 862804 w 5170863"/>
                <a:gd name="connsiteY5" fmla="*/ 2225165 h 4545712"/>
                <a:gd name="connsiteX6" fmla="*/ 1201471 w 5170863"/>
                <a:gd name="connsiteY6" fmla="*/ 1819724 h 4545712"/>
                <a:gd name="connsiteX7" fmla="*/ 2014922 w 5170863"/>
                <a:gd name="connsiteY7" fmla="*/ 1597604 h 4545712"/>
                <a:gd name="connsiteX8" fmla="*/ 3192388 w 5170863"/>
                <a:gd name="connsiteY8" fmla="*/ 1961635 h 4545712"/>
                <a:gd name="connsiteX9" fmla="*/ 2335782 w 5170863"/>
                <a:gd name="connsiteY9" fmla="*/ 3059903 h 4545712"/>
                <a:gd name="connsiteX10" fmla="*/ 1825300 w 5170863"/>
                <a:gd name="connsiteY10" fmla="*/ 3655585 h 4545712"/>
                <a:gd name="connsiteX11" fmla="*/ 2217508 w 5170863"/>
                <a:gd name="connsiteY11" fmla="*/ 4544826 h 4545712"/>
                <a:gd name="connsiteX12" fmla="*/ 3579089 w 5170863"/>
                <a:gd name="connsiteY12" fmla="*/ 3830129 h 4545712"/>
                <a:gd name="connsiteX13" fmla="*/ 5075321 w 5170863"/>
                <a:gd name="connsiteY13" fmla="*/ 4261003 h 4545712"/>
                <a:gd name="connsiteX14" fmla="*/ 4967364 w 5170863"/>
                <a:gd name="connsiteY14" fmla="*/ 1878340 h 4545712"/>
                <a:gd name="connsiteX15" fmla="*/ 5051677 w 5170863"/>
                <a:gd name="connsiteY15" fmla="*/ 174381 h 4545712"/>
                <a:gd name="connsiteX0" fmla="*/ 5051677 w 5164012"/>
                <a:gd name="connsiteY0" fmla="*/ 174381 h 4545712"/>
                <a:gd name="connsiteX1" fmla="*/ 3093723 w 5164012"/>
                <a:gd name="connsiteY1" fmla="*/ 392389 h 4545712"/>
                <a:gd name="connsiteX2" fmla="*/ 1019519 w 5164012"/>
                <a:gd name="connsiteY2" fmla="*/ 23214 h 4545712"/>
                <a:gd name="connsiteX3" fmla="*/ 15839 w 5164012"/>
                <a:gd name="connsiteY3" fmla="*/ 1337433 h 4545712"/>
                <a:gd name="connsiteX4" fmla="*/ 408293 w 5164012"/>
                <a:gd name="connsiteY4" fmla="*/ 2024638 h 4545712"/>
                <a:gd name="connsiteX5" fmla="*/ 862804 w 5164012"/>
                <a:gd name="connsiteY5" fmla="*/ 2225165 h 4545712"/>
                <a:gd name="connsiteX6" fmla="*/ 1201471 w 5164012"/>
                <a:gd name="connsiteY6" fmla="*/ 1819724 h 4545712"/>
                <a:gd name="connsiteX7" fmla="*/ 2014922 w 5164012"/>
                <a:gd name="connsiteY7" fmla="*/ 1597604 h 4545712"/>
                <a:gd name="connsiteX8" fmla="*/ 3192388 w 5164012"/>
                <a:gd name="connsiteY8" fmla="*/ 1961635 h 4545712"/>
                <a:gd name="connsiteX9" fmla="*/ 2335782 w 5164012"/>
                <a:gd name="connsiteY9" fmla="*/ 3059903 h 4545712"/>
                <a:gd name="connsiteX10" fmla="*/ 1825300 w 5164012"/>
                <a:gd name="connsiteY10" fmla="*/ 3655585 h 4545712"/>
                <a:gd name="connsiteX11" fmla="*/ 2217508 w 5164012"/>
                <a:gd name="connsiteY11" fmla="*/ 4544826 h 4545712"/>
                <a:gd name="connsiteX12" fmla="*/ 3579089 w 5164012"/>
                <a:gd name="connsiteY12" fmla="*/ 3830129 h 4545712"/>
                <a:gd name="connsiteX13" fmla="*/ 5075321 w 5164012"/>
                <a:gd name="connsiteY13" fmla="*/ 4261003 h 4545712"/>
                <a:gd name="connsiteX14" fmla="*/ 4940628 w 5164012"/>
                <a:gd name="connsiteY14" fmla="*/ 1717919 h 4545712"/>
                <a:gd name="connsiteX15" fmla="*/ 5051677 w 5164012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2330" h="4545712">
                  <a:moveTo>
                    <a:pt x="5051677" y="174381"/>
                  </a:moveTo>
                  <a:cubicBezTo>
                    <a:pt x="4997851" y="127248"/>
                    <a:pt x="3645437" y="217057"/>
                    <a:pt x="3093723" y="392389"/>
                  </a:cubicBezTo>
                  <a:cubicBezTo>
                    <a:pt x="2542009" y="567721"/>
                    <a:pt x="1532500" y="-134293"/>
                    <a:pt x="1019519" y="23214"/>
                  </a:cubicBezTo>
                  <a:cubicBezTo>
                    <a:pt x="506538" y="180721"/>
                    <a:pt x="117710" y="1003862"/>
                    <a:pt x="15839" y="1337433"/>
                  </a:cubicBezTo>
                  <a:cubicBezTo>
                    <a:pt x="-86032" y="1671004"/>
                    <a:pt x="333972" y="1905648"/>
                    <a:pt x="408293" y="2024638"/>
                  </a:cubicBezTo>
                  <a:cubicBezTo>
                    <a:pt x="482614" y="2143628"/>
                    <a:pt x="735064" y="2245949"/>
                    <a:pt x="862804" y="2225165"/>
                  </a:cubicBezTo>
                  <a:cubicBezTo>
                    <a:pt x="990544" y="2204381"/>
                    <a:pt x="1009451" y="1924317"/>
                    <a:pt x="1201471" y="1819724"/>
                  </a:cubicBezTo>
                  <a:cubicBezTo>
                    <a:pt x="1393491" y="1715131"/>
                    <a:pt x="1683102" y="1573952"/>
                    <a:pt x="2014922" y="1597604"/>
                  </a:cubicBezTo>
                  <a:cubicBezTo>
                    <a:pt x="2346742" y="1621256"/>
                    <a:pt x="3138911" y="1717919"/>
                    <a:pt x="3192388" y="1961635"/>
                  </a:cubicBezTo>
                  <a:cubicBezTo>
                    <a:pt x="3245865" y="2205351"/>
                    <a:pt x="2563630" y="2777578"/>
                    <a:pt x="2335782" y="3059903"/>
                  </a:cubicBezTo>
                  <a:cubicBezTo>
                    <a:pt x="2107934" y="3342228"/>
                    <a:pt x="1849468" y="3450431"/>
                    <a:pt x="1825300" y="3655585"/>
                  </a:cubicBezTo>
                  <a:cubicBezTo>
                    <a:pt x="1801132" y="3860739"/>
                    <a:pt x="1925210" y="4515735"/>
                    <a:pt x="2217508" y="4544826"/>
                  </a:cubicBezTo>
                  <a:cubicBezTo>
                    <a:pt x="2509806" y="4573917"/>
                    <a:pt x="3102787" y="3877433"/>
                    <a:pt x="3579089" y="3830129"/>
                  </a:cubicBezTo>
                  <a:cubicBezTo>
                    <a:pt x="4055391" y="3782825"/>
                    <a:pt x="4892958" y="4472670"/>
                    <a:pt x="5075321" y="4261003"/>
                  </a:cubicBezTo>
                  <a:cubicBezTo>
                    <a:pt x="5257684" y="4049336"/>
                    <a:pt x="4944569" y="2399023"/>
                    <a:pt x="4940628" y="1717919"/>
                  </a:cubicBezTo>
                  <a:cubicBezTo>
                    <a:pt x="4936687" y="1036815"/>
                    <a:pt x="5105503" y="221514"/>
                    <a:pt x="5051677" y="174381"/>
                  </a:cubicBezTo>
                  <a:close/>
                </a:path>
              </a:pathLst>
            </a:custGeom>
            <a:noFill/>
            <a:ln w="762000">
              <a:solidFill>
                <a:srgbClr val="6299E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58" name="Picture 26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18554" y="897434"/>
              <a:ext cx="571138" cy="571138"/>
            </a:xfrm>
            <a:prstGeom prst="rect">
              <a:avLst/>
            </a:prstGeom>
          </p:spPr>
        </p:pic>
        <p:sp>
          <p:nvSpPr>
            <p:cNvPr id="2659" name="Frame 2658"/>
            <p:cNvSpPr/>
            <p:nvPr/>
          </p:nvSpPr>
          <p:spPr>
            <a:xfrm>
              <a:off x="14176458" y="107256"/>
              <a:ext cx="6897077" cy="6834779"/>
            </a:xfrm>
            <a:prstGeom prst="frame">
              <a:avLst>
                <a:gd name="adj1" fmla="val 163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0" name="Freeform 2659"/>
            <p:cNvSpPr/>
            <p:nvPr/>
          </p:nvSpPr>
          <p:spPr>
            <a:xfrm>
              <a:off x="14992440" y="1367666"/>
              <a:ext cx="5132330" cy="4545712"/>
            </a:xfrm>
            <a:custGeom>
              <a:avLst/>
              <a:gdLst>
                <a:gd name="connsiteX0" fmla="*/ 4153393 w 4325004"/>
                <a:gd name="connsiteY0" fmla="*/ 46128 h 4403980"/>
                <a:gd name="connsiteX1" fmla="*/ 3117831 w 4325004"/>
                <a:gd name="connsiteY1" fmla="*/ 651820 h 4403980"/>
                <a:gd name="connsiteX2" fmla="*/ 1163939 w 4325004"/>
                <a:gd name="connsiteY2" fmla="*/ 456435 h 4403980"/>
                <a:gd name="connsiteX3" fmla="*/ 186993 w 4325004"/>
                <a:gd name="connsiteY3" fmla="*/ 1062128 h 4403980"/>
                <a:gd name="connsiteX4" fmla="*/ 89299 w 4325004"/>
                <a:gd name="connsiteY4" fmla="*/ 2293051 h 4403980"/>
                <a:gd name="connsiteX5" fmla="*/ 1183478 w 4325004"/>
                <a:gd name="connsiteY5" fmla="*/ 2097666 h 4403980"/>
                <a:gd name="connsiteX6" fmla="*/ 2160424 w 4325004"/>
                <a:gd name="connsiteY6" fmla="*/ 1726435 h 4403980"/>
                <a:gd name="connsiteX7" fmla="*/ 3039675 w 4325004"/>
                <a:gd name="connsiteY7" fmla="*/ 2117205 h 4403980"/>
                <a:gd name="connsiteX8" fmla="*/ 1691490 w 4325004"/>
                <a:gd name="connsiteY8" fmla="*/ 3172282 h 4403980"/>
                <a:gd name="connsiteX9" fmla="*/ 1359328 w 4325004"/>
                <a:gd name="connsiteY9" fmla="*/ 4403205 h 4403980"/>
                <a:gd name="connsiteX10" fmla="*/ 3215525 w 4325004"/>
                <a:gd name="connsiteY10" fmla="*/ 3367666 h 4403980"/>
                <a:gd name="connsiteX11" fmla="*/ 4016621 w 4325004"/>
                <a:gd name="connsiteY11" fmla="*/ 4012435 h 4403980"/>
                <a:gd name="connsiteX12" fmla="*/ 4309704 w 4325004"/>
                <a:gd name="connsiteY12" fmla="*/ 2097666 h 4403980"/>
                <a:gd name="connsiteX13" fmla="*/ 4153393 w 4325004"/>
                <a:gd name="connsiteY13" fmla="*/ 46128 h 4403980"/>
                <a:gd name="connsiteX0" fmla="*/ 4220233 w 4352269"/>
                <a:gd name="connsiteY0" fmla="*/ 58641 h 4175861"/>
                <a:gd name="connsiteX1" fmla="*/ 3117831 w 4352269"/>
                <a:gd name="connsiteY1" fmla="*/ 423701 h 4175861"/>
                <a:gd name="connsiteX2" fmla="*/ 1163939 w 4352269"/>
                <a:gd name="connsiteY2" fmla="*/ 228316 h 4175861"/>
                <a:gd name="connsiteX3" fmla="*/ 186993 w 4352269"/>
                <a:gd name="connsiteY3" fmla="*/ 834009 h 4175861"/>
                <a:gd name="connsiteX4" fmla="*/ 89299 w 4352269"/>
                <a:gd name="connsiteY4" fmla="*/ 2064932 h 4175861"/>
                <a:gd name="connsiteX5" fmla="*/ 1183478 w 4352269"/>
                <a:gd name="connsiteY5" fmla="*/ 1869547 h 4175861"/>
                <a:gd name="connsiteX6" fmla="*/ 2160424 w 4352269"/>
                <a:gd name="connsiteY6" fmla="*/ 1498316 h 4175861"/>
                <a:gd name="connsiteX7" fmla="*/ 3039675 w 4352269"/>
                <a:gd name="connsiteY7" fmla="*/ 1889086 h 4175861"/>
                <a:gd name="connsiteX8" fmla="*/ 1691490 w 4352269"/>
                <a:gd name="connsiteY8" fmla="*/ 2944163 h 4175861"/>
                <a:gd name="connsiteX9" fmla="*/ 1359328 w 4352269"/>
                <a:gd name="connsiteY9" fmla="*/ 4175086 h 4175861"/>
                <a:gd name="connsiteX10" fmla="*/ 3215525 w 4352269"/>
                <a:gd name="connsiteY10" fmla="*/ 3139547 h 4175861"/>
                <a:gd name="connsiteX11" fmla="*/ 4016621 w 4352269"/>
                <a:gd name="connsiteY11" fmla="*/ 3784316 h 4175861"/>
                <a:gd name="connsiteX12" fmla="*/ 4309704 w 4352269"/>
                <a:gd name="connsiteY12" fmla="*/ 1869547 h 4175861"/>
                <a:gd name="connsiteX13" fmla="*/ 4220233 w 4352269"/>
                <a:gd name="connsiteY13" fmla="*/ 58641 h 4175861"/>
                <a:gd name="connsiteX0" fmla="*/ 4220233 w 4316738"/>
                <a:gd name="connsiteY0" fmla="*/ 5084 h 4122304"/>
                <a:gd name="connsiteX1" fmla="*/ 3117831 w 4316738"/>
                <a:gd name="connsiteY1" fmla="*/ 370144 h 4122304"/>
                <a:gd name="connsiteX2" fmla="*/ 1163939 w 4316738"/>
                <a:gd name="connsiteY2" fmla="*/ 174759 h 4122304"/>
                <a:gd name="connsiteX3" fmla="*/ 186993 w 4316738"/>
                <a:gd name="connsiteY3" fmla="*/ 780452 h 4122304"/>
                <a:gd name="connsiteX4" fmla="*/ 89299 w 4316738"/>
                <a:gd name="connsiteY4" fmla="*/ 2011375 h 4122304"/>
                <a:gd name="connsiteX5" fmla="*/ 1183478 w 4316738"/>
                <a:gd name="connsiteY5" fmla="*/ 1815990 h 4122304"/>
                <a:gd name="connsiteX6" fmla="*/ 2160424 w 4316738"/>
                <a:gd name="connsiteY6" fmla="*/ 1444759 h 4122304"/>
                <a:gd name="connsiteX7" fmla="*/ 3039675 w 4316738"/>
                <a:gd name="connsiteY7" fmla="*/ 1835529 h 4122304"/>
                <a:gd name="connsiteX8" fmla="*/ 1691490 w 4316738"/>
                <a:gd name="connsiteY8" fmla="*/ 2890606 h 4122304"/>
                <a:gd name="connsiteX9" fmla="*/ 1359328 w 4316738"/>
                <a:gd name="connsiteY9" fmla="*/ 4121529 h 4122304"/>
                <a:gd name="connsiteX10" fmla="*/ 3215525 w 4316738"/>
                <a:gd name="connsiteY10" fmla="*/ 3085990 h 4122304"/>
                <a:gd name="connsiteX11" fmla="*/ 4016621 w 4316738"/>
                <a:gd name="connsiteY11" fmla="*/ 3730759 h 4122304"/>
                <a:gd name="connsiteX12" fmla="*/ 4309704 w 4316738"/>
                <a:gd name="connsiteY12" fmla="*/ 1815990 h 4122304"/>
                <a:gd name="connsiteX13" fmla="*/ 4220233 w 4316738"/>
                <a:gd name="connsiteY13" fmla="*/ 5084 h 4122304"/>
                <a:gd name="connsiteX0" fmla="*/ 4352199 w 4448704"/>
                <a:gd name="connsiteY0" fmla="*/ 5084 h 4122304"/>
                <a:gd name="connsiteX1" fmla="*/ 3249797 w 4448704"/>
                <a:gd name="connsiteY1" fmla="*/ 370144 h 4122304"/>
                <a:gd name="connsiteX2" fmla="*/ 1295905 w 4448704"/>
                <a:gd name="connsiteY2" fmla="*/ 174759 h 4122304"/>
                <a:gd name="connsiteX3" fmla="*/ 91704 w 4448704"/>
                <a:gd name="connsiteY3" fmla="*/ 660136 h 4122304"/>
                <a:gd name="connsiteX4" fmla="*/ 221265 w 4448704"/>
                <a:gd name="connsiteY4" fmla="*/ 2011375 h 4122304"/>
                <a:gd name="connsiteX5" fmla="*/ 1315444 w 4448704"/>
                <a:gd name="connsiteY5" fmla="*/ 1815990 h 4122304"/>
                <a:gd name="connsiteX6" fmla="*/ 2292390 w 4448704"/>
                <a:gd name="connsiteY6" fmla="*/ 1444759 h 4122304"/>
                <a:gd name="connsiteX7" fmla="*/ 3171641 w 4448704"/>
                <a:gd name="connsiteY7" fmla="*/ 1835529 h 4122304"/>
                <a:gd name="connsiteX8" fmla="*/ 1823456 w 4448704"/>
                <a:gd name="connsiteY8" fmla="*/ 2890606 h 4122304"/>
                <a:gd name="connsiteX9" fmla="*/ 1491294 w 4448704"/>
                <a:gd name="connsiteY9" fmla="*/ 4121529 h 4122304"/>
                <a:gd name="connsiteX10" fmla="*/ 3347491 w 4448704"/>
                <a:gd name="connsiteY10" fmla="*/ 3085990 h 4122304"/>
                <a:gd name="connsiteX11" fmla="*/ 4148587 w 4448704"/>
                <a:gd name="connsiteY11" fmla="*/ 3730759 h 4122304"/>
                <a:gd name="connsiteX12" fmla="*/ 4441670 w 4448704"/>
                <a:gd name="connsiteY12" fmla="*/ 1815990 h 4122304"/>
                <a:gd name="connsiteX13" fmla="*/ 4352199 w 4448704"/>
                <a:gd name="connsiteY13" fmla="*/ 5084 h 4122304"/>
                <a:gd name="connsiteX0" fmla="*/ 4352199 w 4444663"/>
                <a:gd name="connsiteY0" fmla="*/ 5084 h 4122291"/>
                <a:gd name="connsiteX1" fmla="*/ 3249797 w 4444663"/>
                <a:gd name="connsiteY1" fmla="*/ 370144 h 4122291"/>
                <a:gd name="connsiteX2" fmla="*/ 1295905 w 4444663"/>
                <a:gd name="connsiteY2" fmla="*/ 174759 h 4122291"/>
                <a:gd name="connsiteX3" fmla="*/ 91704 w 4444663"/>
                <a:gd name="connsiteY3" fmla="*/ 660136 h 4122291"/>
                <a:gd name="connsiteX4" fmla="*/ 221265 w 4444663"/>
                <a:gd name="connsiteY4" fmla="*/ 2011375 h 4122291"/>
                <a:gd name="connsiteX5" fmla="*/ 1315444 w 4444663"/>
                <a:gd name="connsiteY5" fmla="*/ 1815990 h 4122291"/>
                <a:gd name="connsiteX6" fmla="*/ 2292390 w 4444663"/>
                <a:gd name="connsiteY6" fmla="*/ 1444759 h 4122291"/>
                <a:gd name="connsiteX7" fmla="*/ 3171641 w 4444663"/>
                <a:gd name="connsiteY7" fmla="*/ 1835529 h 4122291"/>
                <a:gd name="connsiteX8" fmla="*/ 1823456 w 4444663"/>
                <a:gd name="connsiteY8" fmla="*/ 2890606 h 4122291"/>
                <a:gd name="connsiteX9" fmla="*/ 1491294 w 4444663"/>
                <a:gd name="connsiteY9" fmla="*/ 4121529 h 4122291"/>
                <a:gd name="connsiteX10" fmla="*/ 3347491 w 4444663"/>
                <a:gd name="connsiteY10" fmla="*/ 3085990 h 4122291"/>
                <a:gd name="connsiteX11" fmla="*/ 4309003 w 4444663"/>
                <a:gd name="connsiteY11" fmla="*/ 3837706 h 4122291"/>
                <a:gd name="connsiteX12" fmla="*/ 4441670 w 4444663"/>
                <a:gd name="connsiteY12" fmla="*/ 1815990 h 4122291"/>
                <a:gd name="connsiteX13" fmla="*/ 4352199 w 4444663"/>
                <a:gd name="connsiteY13" fmla="*/ 5084 h 4122291"/>
                <a:gd name="connsiteX0" fmla="*/ 4352199 w 4444663"/>
                <a:gd name="connsiteY0" fmla="*/ 5084 h 4126775"/>
                <a:gd name="connsiteX1" fmla="*/ 3249797 w 4444663"/>
                <a:gd name="connsiteY1" fmla="*/ 370144 h 4126775"/>
                <a:gd name="connsiteX2" fmla="*/ 1295905 w 4444663"/>
                <a:gd name="connsiteY2" fmla="*/ 174759 h 4126775"/>
                <a:gd name="connsiteX3" fmla="*/ 91704 w 4444663"/>
                <a:gd name="connsiteY3" fmla="*/ 660136 h 4126775"/>
                <a:gd name="connsiteX4" fmla="*/ 221265 w 4444663"/>
                <a:gd name="connsiteY4" fmla="*/ 2011375 h 4126775"/>
                <a:gd name="connsiteX5" fmla="*/ 1315444 w 4444663"/>
                <a:gd name="connsiteY5" fmla="*/ 1815990 h 4126775"/>
                <a:gd name="connsiteX6" fmla="*/ 2292390 w 4444663"/>
                <a:gd name="connsiteY6" fmla="*/ 1444759 h 4126775"/>
                <a:gd name="connsiteX7" fmla="*/ 3171641 w 4444663"/>
                <a:gd name="connsiteY7" fmla="*/ 1835529 h 4126775"/>
                <a:gd name="connsiteX8" fmla="*/ 1823456 w 4444663"/>
                <a:gd name="connsiteY8" fmla="*/ 2890606 h 4126775"/>
                <a:gd name="connsiteX9" fmla="*/ 1491294 w 4444663"/>
                <a:gd name="connsiteY9" fmla="*/ 4121529 h 4126775"/>
                <a:gd name="connsiteX10" fmla="*/ 3334123 w 4444663"/>
                <a:gd name="connsiteY10" fmla="*/ 3353359 h 4126775"/>
                <a:gd name="connsiteX11" fmla="*/ 4309003 w 4444663"/>
                <a:gd name="connsiteY11" fmla="*/ 3837706 h 4126775"/>
                <a:gd name="connsiteX12" fmla="*/ 4441670 w 4444663"/>
                <a:gd name="connsiteY12" fmla="*/ 1815990 h 4126775"/>
                <a:gd name="connsiteX13" fmla="*/ 4352199 w 4444663"/>
                <a:gd name="connsiteY13" fmla="*/ 5084 h 4126775"/>
                <a:gd name="connsiteX0" fmla="*/ 4352199 w 4444663"/>
                <a:gd name="connsiteY0" fmla="*/ 5084 h 4144280"/>
                <a:gd name="connsiteX1" fmla="*/ 3249797 w 4444663"/>
                <a:gd name="connsiteY1" fmla="*/ 370144 h 4144280"/>
                <a:gd name="connsiteX2" fmla="*/ 1295905 w 4444663"/>
                <a:gd name="connsiteY2" fmla="*/ 174759 h 4144280"/>
                <a:gd name="connsiteX3" fmla="*/ 91704 w 4444663"/>
                <a:gd name="connsiteY3" fmla="*/ 660136 h 4144280"/>
                <a:gd name="connsiteX4" fmla="*/ 221265 w 4444663"/>
                <a:gd name="connsiteY4" fmla="*/ 2011375 h 4144280"/>
                <a:gd name="connsiteX5" fmla="*/ 1315444 w 4444663"/>
                <a:gd name="connsiteY5" fmla="*/ 1815990 h 4144280"/>
                <a:gd name="connsiteX6" fmla="*/ 2292390 w 4444663"/>
                <a:gd name="connsiteY6" fmla="*/ 1444759 h 4144280"/>
                <a:gd name="connsiteX7" fmla="*/ 3171641 w 4444663"/>
                <a:gd name="connsiteY7" fmla="*/ 1835529 h 4144280"/>
                <a:gd name="connsiteX8" fmla="*/ 1823456 w 4444663"/>
                <a:gd name="connsiteY8" fmla="*/ 2890606 h 4144280"/>
                <a:gd name="connsiteX9" fmla="*/ 1491294 w 4444663"/>
                <a:gd name="connsiteY9" fmla="*/ 4121529 h 4144280"/>
                <a:gd name="connsiteX10" fmla="*/ 3294019 w 4444663"/>
                <a:gd name="connsiteY10" fmla="*/ 3700938 h 4144280"/>
                <a:gd name="connsiteX11" fmla="*/ 4309003 w 4444663"/>
                <a:gd name="connsiteY11" fmla="*/ 3837706 h 4144280"/>
                <a:gd name="connsiteX12" fmla="*/ 4441670 w 4444663"/>
                <a:gd name="connsiteY12" fmla="*/ 1815990 h 4144280"/>
                <a:gd name="connsiteX13" fmla="*/ 4352199 w 4444663"/>
                <a:gd name="connsiteY13" fmla="*/ 5084 h 4144280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3171641 w 4411639"/>
                <a:gd name="connsiteY7" fmla="*/ 1882852 h 4191603"/>
                <a:gd name="connsiteX8" fmla="*/ 1823456 w 4411639"/>
                <a:gd name="connsiteY8" fmla="*/ 2937929 h 4191603"/>
                <a:gd name="connsiteX9" fmla="*/ 1491294 w 4411639"/>
                <a:gd name="connsiteY9" fmla="*/ 4168852 h 4191603"/>
                <a:gd name="connsiteX10" fmla="*/ 3294019 w 4411639"/>
                <a:gd name="connsiteY10" fmla="*/ 3748261 h 4191603"/>
                <a:gd name="connsiteX11" fmla="*/ 4309003 w 4411639"/>
                <a:gd name="connsiteY11" fmla="*/ 3885029 h 4191603"/>
                <a:gd name="connsiteX12" fmla="*/ 4267886 w 4411639"/>
                <a:gd name="connsiteY12" fmla="*/ 1756366 h 4191603"/>
                <a:gd name="connsiteX13" fmla="*/ 4352199 w 4411639"/>
                <a:gd name="connsiteY13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38918 w 4411639"/>
                <a:gd name="connsiteY6" fmla="*/ 1652503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12182 w 4411639"/>
                <a:gd name="connsiteY6" fmla="*/ 2000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379343"/>
                <a:gd name="connsiteY0" fmla="*/ 15556 h 4154752"/>
                <a:gd name="connsiteX1" fmla="*/ 3249797 w 4379343"/>
                <a:gd name="connsiteY1" fmla="*/ 380616 h 4154752"/>
                <a:gd name="connsiteX2" fmla="*/ 1295905 w 4379343"/>
                <a:gd name="connsiteY2" fmla="*/ 185231 h 4154752"/>
                <a:gd name="connsiteX3" fmla="*/ 91704 w 4379343"/>
                <a:gd name="connsiteY3" fmla="*/ 670608 h 4154752"/>
                <a:gd name="connsiteX4" fmla="*/ 221265 w 4379343"/>
                <a:gd name="connsiteY4" fmla="*/ 2021847 h 4154752"/>
                <a:gd name="connsiteX5" fmla="*/ 1315444 w 4379343"/>
                <a:gd name="connsiteY5" fmla="*/ 1826462 h 4154752"/>
                <a:gd name="connsiteX6" fmla="*/ 2212182 w 4379343"/>
                <a:gd name="connsiteY6" fmla="*/ 1963231 h 4154752"/>
                <a:gd name="connsiteX7" fmla="*/ 1823456 w 4379343"/>
                <a:gd name="connsiteY7" fmla="*/ 2901078 h 4154752"/>
                <a:gd name="connsiteX8" fmla="*/ 1491294 w 4379343"/>
                <a:gd name="connsiteY8" fmla="*/ 4132001 h 4154752"/>
                <a:gd name="connsiteX9" fmla="*/ 3294019 w 4379343"/>
                <a:gd name="connsiteY9" fmla="*/ 3711410 h 4154752"/>
                <a:gd name="connsiteX10" fmla="*/ 4309003 w 4379343"/>
                <a:gd name="connsiteY10" fmla="*/ 3848178 h 4154752"/>
                <a:gd name="connsiteX11" fmla="*/ 4267886 w 4379343"/>
                <a:gd name="connsiteY11" fmla="*/ 1719515 h 4154752"/>
                <a:gd name="connsiteX12" fmla="*/ 4352199 w 4379343"/>
                <a:gd name="connsiteY12" fmla="*/ 15556 h 4154752"/>
                <a:gd name="connsiteX0" fmla="*/ 4352199 w 4379343"/>
                <a:gd name="connsiteY0" fmla="*/ 1025 h 4140221"/>
                <a:gd name="connsiteX1" fmla="*/ 3249797 w 4379343"/>
                <a:gd name="connsiteY1" fmla="*/ 366085 h 4140221"/>
                <a:gd name="connsiteX2" fmla="*/ 1295905 w 4379343"/>
                <a:gd name="connsiteY2" fmla="*/ 170700 h 4140221"/>
                <a:gd name="connsiteX3" fmla="*/ 91704 w 4379343"/>
                <a:gd name="connsiteY3" fmla="*/ 656077 h 4140221"/>
                <a:gd name="connsiteX4" fmla="*/ 221265 w 4379343"/>
                <a:gd name="connsiteY4" fmla="*/ 2007316 h 4140221"/>
                <a:gd name="connsiteX5" fmla="*/ 1315444 w 4379343"/>
                <a:gd name="connsiteY5" fmla="*/ 1811931 h 4140221"/>
                <a:gd name="connsiteX6" fmla="*/ 2212182 w 4379343"/>
                <a:gd name="connsiteY6" fmla="*/ 1948700 h 4140221"/>
                <a:gd name="connsiteX7" fmla="*/ 1823456 w 4379343"/>
                <a:gd name="connsiteY7" fmla="*/ 2886547 h 4140221"/>
                <a:gd name="connsiteX8" fmla="*/ 1491294 w 4379343"/>
                <a:gd name="connsiteY8" fmla="*/ 4117470 h 4140221"/>
                <a:gd name="connsiteX9" fmla="*/ 3294019 w 4379343"/>
                <a:gd name="connsiteY9" fmla="*/ 3696879 h 4140221"/>
                <a:gd name="connsiteX10" fmla="*/ 4309003 w 4379343"/>
                <a:gd name="connsiteY10" fmla="*/ 3833647 h 4140221"/>
                <a:gd name="connsiteX11" fmla="*/ 4267886 w 4379343"/>
                <a:gd name="connsiteY11" fmla="*/ 1704984 h 4140221"/>
                <a:gd name="connsiteX12" fmla="*/ 4352199 w 4379343"/>
                <a:gd name="connsiteY12" fmla="*/ 1025 h 4140221"/>
                <a:gd name="connsiteX0" fmla="*/ 4293295 w 4320439"/>
                <a:gd name="connsiteY0" fmla="*/ 968 h 4140164"/>
                <a:gd name="connsiteX1" fmla="*/ 3190893 w 4320439"/>
                <a:gd name="connsiteY1" fmla="*/ 366028 h 4140164"/>
                <a:gd name="connsiteX2" fmla="*/ 434921 w 4320439"/>
                <a:gd name="connsiteY2" fmla="*/ 36959 h 4140164"/>
                <a:gd name="connsiteX3" fmla="*/ 32800 w 4320439"/>
                <a:gd name="connsiteY3" fmla="*/ 656020 h 4140164"/>
                <a:gd name="connsiteX4" fmla="*/ 162361 w 4320439"/>
                <a:gd name="connsiteY4" fmla="*/ 2007259 h 4140164"/>
                <a:gd name="connsiteX5" fmla="*/ 1256540 w 4320439"/>
                <a:gd name="connsiteY5" fmla="*/ 1811874 h 4140164"/>
                <a:gd name="connsiteX6" fmla="*/ 2153278 w 4320439"/>
                <a:gd name="connsiteY6" fmla="*/ 1948643 h 4140164"/>
                <a:gd name="connsiteX7" fmla="*/ 1764552 w 4320439"/>
                <a:gd name="connsiteY7" fmla="*/ 2886490 h 4140164"/>
                <a:gd name="connsiteX8" fmla="*/ 1432390 w 4320439"/>
                <a:gd name="connsiteY8" fmla="*/ 4117413 h 4140164"/>
                <a:gd name="connsiteX9" fmla="*/ 3235115 w 4320439"/>
                <a:gd name="connsiteY9" fmla="*/ 3696822 h 4140164"/>
                <a:gd name="connsiteX10" fmla="*/ 4250099 w 4320439"/>
                <a:gd name="connsiteY10" fmla="*/ 3833590 h 4140164"/>
                <a:gd name="connsiteX11" fmla="*/ 4208982 w 4320439"/>
                <a:gd name="connsiteY11" fmla="*/ 1704927 h 4140164"/>
                <a:gd name="connsiteX12" fmla="*/ 4293295 w 4320439"/>
                <a:gd name="connsiteY12" fmla="*/ 968 h 4140164"/>
                <a:gd name="connsiteX0" fmla="*/ 4338820 w 4365964"/>
                <a:gd name="connsiteY0" fmla="*/ 154229 h 4293425"/>
                <a:gd name="connsiteX1" fmla="*/ 3236418 w 4365964"/>
                <a:gd name="connsiteY1" fmla="*/ 519289 h 4293425"/>
                <a:gd name="connsiteX2" fmla="*/ 306662 w 4365964"/>
                <a:gd name="connsiteY2" fmla="*/ 3062 h 4293425"/>
                <a:gd name="connsiteX3" fmla="*/ 78325 w 4365964"/>
                <a:gd name="connsiteY3" fmla="*/ 809281 h 4293425"/>
                <a:gd name="connsiteX4" fmla="*/ 207886 w 4365964"/>
                <a:gd name="connsiteY4" fmla="*/ 2160520 h 4293425"/>
                <a:gd name="connsiteX5" fmla="*/ 1302065 w 4365964"/>
                <a:gd name="connsiteY5" fmla="*/ 1965135 h 4293425"/>
                <a:gd name="connsiteX6" fmla="*/ 2198803 w 4365964"/>
                <a:gd name="connsiteY6" fmla="*/ 2101904 h 4293425"/>
                <a:gd name="connsiteX7" fmla="*/ 1810077 w 4365964"/>
                <a:gd name="connsiteY7" fmla="*/ 3039751 h 4293425"/>
                <a:gd name="connsiteX8" fmla="*/ 1477915 w 4365964"/>
                <a:gd name="connsiteY8" fmla="*/ 4270674 h 4293425"/>
                <a:gd name="connsiteX9" fmla="*/ 3280640 w 4365964"/>
                <a:gd name="connsiteY9" fmla="*/ 3850083 h 4293425"/>
                <a:gd name="connsiteX10" fmla="*/ 4295624 w 4365964"/>
                <a:gd name="connsiteY10" fmla="*/ 3986851 h 4293425"/>
                <a:gd name="connsiteX11" fmla="*/ 4254507 w 4365964"/>
                <a:gd name="connsiteY11" fmla="*/ 1858188 h 4293425"/>
                <a:gd name="connsiteX12" fmla="*/ 4338820 w 4365964"/>
                <a:gd name="connsiteY12" fmla="*/ 154229 h 429342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980645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887067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766751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592962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55667 w 5082811"/>
                <a:gd name="connsiteY0" fmla="*/ 169739 h 4308935"/>
                <a:gd name="connsiteX1" fmla="*/ 3953265 w 5082811"/>
                <a:gd name="connsiteY1" fmla="*/ 534799 h 4308935"/>
                <a:gd name="connsiteX2" fmla="*/ 1023509 w 5082811"/>
                <a:gd name="connsiteY2" fmla="*/ 18572 h 4308935"/>
                <a:gd name="connsiteX3" fmla="*/ 19829 w 5082811"/>
                <a:gd name="connsiteY3" fmla="*/ 1332791 h 4308935"/>
                <a:gd name="connsiteX4" fmla="*/ 398915 w 5082811"/>
                <a:gd name="connsiteY4" fmla="*/ 1899680 h 4308935"/>
                <a:gd name="connsiteX5" fmla="*/ 924733 w 5082811"/>
                <a:gd name="connsiteY5" fmla="*/ 2176030 h 4308935"/>
                <a:gd name="connsiteX6" fmla="*/ 2018912 w 5082811"/>
                <a:gd name="connsiteY6" fmla="*/ 1592962 h 4308935"/>
                <a:gd name="connsiteX7" fmla="*/ 2915650 w 5082811"/>
                <a:gd name="connsiteY7" fmla="*/ 2117414 h 4308935"/>
                <a:gd name="connsiteX8" fmla="*/ 2526924 w 5082811"/>
                <a:gd name="connsiteY8" fmla="*/ 3055261 h 4308935"/>
                <a:gd name="connsiteX9" fmla="*/ 2194762 w 5082811"/>
                <a:gd name="connsiteY9" fmla="*/ 4286184 h 4308935"/>
                <a:gd name="connsiteX10" fmla="*/ 3997487 w 5082811"/>
                <a:gd name="connsiteY10" fmla="*/ 3865593 h 4308935"/>
                <a:gd name="connsiteX11" fmla="*/ 5012471 w 5082811"/>
                <a:gd name="connsiteY11" fmla="*/ 4002361 h 4308935"/>
                <a:gd name="connsiteX12" fmla="*/ 4971354 w 5082811"/>
                <a:gd name="connsiteY12" fmla="*/ 1873698 h 4308935"/>
                <a:gd name="connsiteX13" fmla="*/ 5055667 w 5082811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923476 w 5081554"/>
                <a:gd name="connsiteY5" fmla="*/ 2176030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1177468 w 5081554"/>
                <a:gd name="connsiteY5" fmla="*/ 1895293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662285 w 5078821"/>
                <a:gd name="connsiteY5" fmla="*/ 2233891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031972 w 5078821"/>
                <a:gd name="connsiteY8" fmla="*/ 2010467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289521"/>
                <a:gd name="connsiteX1" fmla="*/ 3949275 w 5078821"/>
                <a:gd name="connsiteY1" fmla="*/ 534799 h 4289521"/>
                <a:gd name="connsiteX2" fmla="*/ 1019519 w 5078821"/>
                <a:gd name="connsiteY2" fmla="*/ 18572 h 4289521"/>
                <a:gd name="connsiteX3" fmla="*/ 15839 w 5078821"/>
                <a:gd name="connsiteY3" fmla="*/ 1332791 h 4289521"/>
                <a:gd name="connsiteX4" fmla="*/ 408293 w 5078821"/>
                <a:gd name="connsiteY4" fmla="*/ 2019996 h 4289521"/>
                <a:gd name="connsiteX5" fmla="*/ 862804 w 5078821"/>
                <a:gd name="connsiteY5" fmla="*/ 2220523 h 4289521"/>
                <a:gd name="connsiteX6" fmla="*/ 1201471 w 5078821"/>
                <a:gd name="connsiteY6" fmla="*/ 1815082 h 4289521"/>
                <a:gd name="connsiteX7" fmla="*/ 2014922 w 5078821"/>
                <a:gd name="connsiteY7" fmla="*/ 1592962 h 4289521"/>
                <a:gd name="connsiteX8" fmla="*/ 3192388 w 5078821"/>
                <a:gd name="connsiteY8" fmla="*/ 1956993 h 4289521"/>
                <a:gd name="connsiteX9" fmla="*/ 2335782 w 5078821"/>
                <a:gd name="connsiteY9" fmla="*/ 3055261 h 4289521"/>
                <a:gd name="connsiteX10" fmla="*/ 2012452 w 5078821"/>
                <a:gd name="connsiteY10" fmla="*/ 3597470 h 4289521"/>
                <a:gd name="connsiteX11" fmla="*/ 2190772 w 5078821"/>
                <a:gd name="connsiteY11" fmla="*/ 4286184 h 4289521"/>
                <a:gd name="connsiteX12" fmla="*/ 3993497 w 5078821"/>
                <a:gd name="connsiteY12" fmla="*/ 3865593 h 4289521"/>
                <a:gd name="connsiteX13" fmla="*/ 5008481 w 5078821"/>
                <a:gd name="connsiteY13" fmla="*/ 4002361 h 4289521"/>
                <a:gd name="connsiteX14" fmla="*/ 4967364 w 5078821"/>
                <a:gd name="connsiteY14" fmla="*/ 1873698 h 4289521"/>
                <a:gd name="connsiteX15" fmla="*/ 5051677 w 5078821"/>
                <a:gd name="connsiteY15" fmla="*/ 169739 h 4289521"/>
                <a:gd name="connsiteX0" fmla="*/ 5051677 w 5078821"/>
                <a:gd name="connsiteY0" fmla="*/ 169739 h 4288397"/>
                <a:gd name="connsiteX1" fmla="*/ 3949275 w 5078821"/>
                <a:gd name="connsiteY1" fmla="*/ 534799 h 4288397"/>
                <a:gd name="connsiteX2" fmla="*/ 1019519 w 5078821"/>
                <a:gd name="connsiteY2" fmla="*/ 18572 h 4288397"/>
                <a:gd name="connsiteX3" fmla="*/ 15839 w 5078821"/>
                <a:gd name="connsiteY3" fmla="*/ 1332791 h 4288397"/>
                <a:gd name="connsiteX4" fmla="*/ 408293 w 5078821"/>
                <a:gd name="connsiteY4" fmla="*/ 2019996 h 4288397"/>
                <a:gd name="connsiteX5" fmla="*/ 862804 w 5078821"/>
                <a:gd name="connsiteY5" fmla="*/ 2220523 h 4288397"/>
                <a:gd name="connsiteX6" fmla="*/ 1201471 w 5078821"/>
                <a:gd name="connsiteY6" fmla="*/ 1815082 h 4288397"/>
                <a:gd name="connsiteX7" fmla="*/ 2014922 w 5078821"/>
                <a:gd name="connsiteY7" fmla="*/ 1592962 h 4288397"/>
                <a:gd name="connsiteX8" fmla="*/ 3192388 w 5078821"/>
                <a:gd name="connsiteY8" fmla="*/ 1956993 h 4288397"/>
                <a:gd name="connsiteX9" fmla="*/ 2335782 w 5078821"/>
                <a:gd name="connsiteY9" fmla="*/ 3055261 h 4288397"/>
                <a:gd name="connsiteX10" fmla="*/ 1825300 w 5078821"/>
                <a:gd name="connsiteY10" fmla="*/ 3650943 h 4288397"/>
                <a:gd name="connsiteX11" fmla="*/ 2190772 w 5078821"/>
                <a:gd name="connsiteY11" fmla="*/ 4286184 h 4288397"/>
                <a:gd name="connsiteX12" fmla="*/ 3993497 w 5078821"/>
                <a:gd name="connsiteY12" fmla="*/ 3865593 h 4288397"/>
                <a:gd name="connsiteX13" fmla="*/ 5008481 w 5078821"/>
                <a:gd name="connsiteY13" fmla="*/ 4002361 h 4288397"/>
                <a:gd name="connsiteX14" fmla="*/ 4967364 w 5078821"/>
                <a:gd name="connsiteY14" fmla="*/ 1873698 h 4288397"/>
                <a:gd name="connsiteX15" fmla="*/ 5051677 w 5078821"/>
                <a:gd name="connsiteY15" fmla="*/ 169739 h 4288397"/>
                <a:gd name="connsiteX0" fmla="*/ 5051677 w 5078821"/>
                <a:gd name="connsiteY0" fmla="*/ 169739 h 4541671"/>
                <a:gd name="connsiteX1" fmla="*/ 3949275 w 5078821"/>
                <a:gd name="connsiteY1" fmla="*/ 534799 h 4541671"/>
                <a:gd name="connsiteX2" fmla="*/ 1019519 w 5078821"/>
                <a:gd name="connsiteY2" fmla="*/ 18572 h 4541671"/>
                <a:gd name="connsiteX3" fmla="*/ 15839 w 5078821"/>
                <a:gd name="connsiteY3" fmla="*/ 1332791 h 4541671"/>
                <a:gd name="connsiteX4" fmla="*/ 408293 w 5078821"/>
                <a:gd name="connsiteY4" fmla="*/ 2019996 h 4541671"/>
                <a:gd name="connsiteX5" fmla="*/ 862804 w 5078821"/>
                <a:gd name="connsiteY5" fmla="*/ 2220523 h 4541671"/>
                <a:gd name="connsiteX6" fmla="*/ 1201471 w 5078821"/>
                <a:gd name="connsiteY6" fmla="*/ 1815082 h 4541671"/>
                <a:gd name="connsiteX7" fmla="*/ 2014922 w 5078821"/>
                <a:gd name="connsiteY7" fmla="*/ 1592962 h 4541671"/>
                <a:gd name="connsiteX8" fmla="*/ 3192388 w 5078821"/>
                <a:gd name="connsiteY8" fmla="*/ 1956993 h 4541671"/>
                <a:gd name="connsiteX9" fmla="*/ 2335782 w 5078821"/>
                <a:gd name="connsiteY9" fmla="*/ 3055261 h 4541671"/>
                <a:gd name="connsiteX10" fmla="*/ 1825300 w 5078821"/>
                <a:gd name="connsiteY10" fmla="*/ 3650943 h 4541671"/>
                <a:gd name="connsiteX11" fmla="*/ 2217508 w 5078821"/>
                <a:gd name="connsiteY11" fmla="*/ 4540184 h 4541671"/>
                <a:gd name="connsiteX12" fmla="*/ 3993497 w 5078821"/>
                <a:gd name="connsiteY12" fmla="*/ 3865593 h 4541671"/>
                <a:gd name="connsiteX13" fmla="*/ 5008481 w 5078821"/>
                <a:gd name="connsiteY13" fmla="*/ 4002361 h 4541671"/>
                <a:gd name="connsiteX14" fmla="*/ 4967364 w 5078821"/>
                <a:gd name="connsiteY14" fmla="*/ 1873698 h 4541671"/>
                <a:gd name="connsiteX15" fmla="*/ 5051677 w 5078821"/>
                <a:gd name="connsiteY15" fmla="*/ 169739 h 4541671"/>
                <a:gd name="connsiteX0" fmla="*/ 5051677 w 5078821"/>
                <a:gd name="connsiteY0" fmla="*/ 169739 h 4541125"/>
                <a:gd name="connsiteX1" fmla="*/ 3949275 w 5078821"/>
                <a:gd name="connsiteY1" fmla="*/ 534799 h 4541125"/>
                <a:gd name="connsiteX2" fmla="*/ 1019519 w 5078821"/>
                <a:gd name="connsiteY2" fmla="*/ 18572 h 4541125"/>
                <a:gd name="connsiteX3" fmla="*/ 15839 w 5078821"/>
                <a:gd name="connsiteY3" fmla="*/ 1332791 h 4541125"/>
                <a:gd name="connsiteX4" fmla="*/ 408293 w 5078821"/>
                <a:gd name="connsiteY4" fmla="*/ 2019996 h 4541125"/>
                <a:gd name="connsiteX5" fmla="*/ 862804 w 5078821"/>
                <a:gd name="connsiteY5" fmla="*/ 2220523 h 4541125"/>
                <a:gd name="connsiteX6" fmla="*/ 1201471 w 5078821"/>
                <a:gd name="connsiteY6" fmla="*/ 1815082 h 4541125"/>
                <a:gd name="connsiteX7" fmla="*/ 2014922 w 5078821"/>
                <a:gd name="connsiteY7" fmla="*/ 1592962 h 4541125"/>
                <a:gd name="connsiteX8" fmla="*/ 3192388 w 5078821"/>
                <a:gd name="connsiteY8" fmla="*/ 1956993 h 4541125"/>
                <a:gd name="connsiteX9" fmla="*/ 2335782 w 5078821"/>
                <a:gd name="connsiteY9" fmla="*/ 3055261 h 4541125"/>
                <a:gd name="connsiteX10" fmla="*/ 1825300 w 5078821"/>
                <a:gd name="connsiteY10" fmla="*/ 3650943 h 4541125"/>
                <a:gd name="connsiteX11" fmla="*/ 2217508 w 5078821"/>
                <a:gd name="connsiteY11" fmla="*/ 4540184 h 4541125"/>
                <a:gd name="connsiteX12" fmla="*/ 3579089 w 5078821"/>
                <a:gd name="connsiteY12" fmla="*/ 3825487 h 4541125"/>
                <a:gd name="connsiteX13" fmla="*/ 5008481 w 5078821"/>
                <a:gd name="connsiteY13" fmla="*/ 4002361 h 4541125"/>
                <a:gd name="connsiteX14" fmla="*/ 4967364 w 5078821"/>
                <a:gd name="connsiteY14" fmla="*/ 1873698 h 4541125"/>
                <a:gd name="connsiteX15" fmla="*/ 5051677 w 5078821"/>
                <a:gd name="connsiteY15" fmla="*/ 169739 h 4541125"/>
                <a:gd name="connsiteX0" fmla="*/ 5051677 w 5136009"/>
                <a:gd name="connsiteY0" fmla="*/ 169739 h 4541070"/>
                <a:gd name="connsiteX1" fmla="*/ 3949275 w 5136009"/>
                <a:gd name="connsiteY1" fmla="*/ 534799 h 4541070"/>
                <a:gd name="connsiteX2" fmla="*/ 1019519 w 5136009"/>
                <a:gd name="connsiteY2" fmla="*/ 18572 h 4541070"/>
                <a:gd name="connsiteX3" fmla="*/ 15839 w 5136009"/>
                <a:gd name="connsiteY3" fmla="*/ 1332791 h 4541070"/>
                <a:gd name="connsiteX4" fmla="*/ 408293 w 5136009"/>
                <a:gd name="connsiteY4" fmla="*/ 2019996 h 4541070"/>
                <a:gd name="connsiteX5" fmla="*/ 862804 w 5136009"/>
                <a:gd name="connsiteY5" fmla="*/ 2220523 h 4541070"/>
                <a:gd name="connsiteX6" fmla="*/ 1201471 w 5136009"/>
                <a:gd name="connsiteY6" fmla="*/ 1815082 h 4541070"/>
                <a:gd name="connsiteX7" fmla="*/ 2014922 w 5136009"/>
                <a:gd name="connsiteY7" fmla="*/ 1592962 h 4541070"/>
                <a:gd name="connsiteX8" fmla="*/ 3192388 w 5136009"/>
                <a:gd name="connsiteY8" fmla="*/ 1956993 h 4541070"/>
                <a:gd name="connsiteX9" fmla="*/ 2335782 w 5136009"/>
                <a:gd name="connsiteY9" fmla="*/ 3055261 h 4541070"/>
                <a:gd name="connsiteX10" fmla="*/ 1825300 w 5136009"/>
                <a:gd name="connsiteY10" fmla="*/ 3650943 h 4541070"/>
                <a:gd name="connsiteX11" fmla="*/ 2217508 w 5136009"/>
                <a:gd name="connsiteY11" fmla="*/ 4540184 h 4541070"/>
                <a:gd name="connsiteX12" fmla="*/ 3579089 w 5136009"/>
                <a:gd name="connsiteY12" fmla="*/ 3825487 h 4541070"/>
                <a:gd name="connsiteX13" fmla="*/ 5075321 w 5136009"/>
                <a:gd name="connsiteY13" fmla="*/ 4256361 h 4541070"/>
                <a:gd name="connsiteX14" fmla="*/ 4967364 w 5136009"/>
                <a:gd name="connsiteY14" fmla="*/ 1873698 h 4541070"/>
                <a:gd name="connsiteX15" fmla="*/ 5051677 w 5136009"/>
                <a:gd name="connsiteY15" fmla="*/ 169739 h 4541070"/>
                <a:gd name="connsiteX0" fmla="*/ 5051677 w 5136009"/>
                <a:gd name="connsiteY0" fmla="*/ 189172 h 4560503"/>
                <a:gd name="connsiteX1" fmla="*/ 3802227 w 5136009"/>
                <a:gd name="connsiteY1" fmla="*/ 340338 h 4560503"/>
                <a:gd name="connsiteX2" fmla="*/ 1019519 w 5136009"/>
                <a:gd name="connsiteY2" fmla="*/ 38005 h 4560503"/>
                <a:gd name="connsiteX3" fmla="*/ 15839 w 5136009"/>
                <a:gd name="connsiteY3" fmla="*/ 1352224 h 4560503"/>
                <a:gd name="connsiteX4" fmla="*/ 408293 w 5136009"/>
                <a:gd name="connsiteY4" fmla="*/ 2039429 h 4560503"/>
                <a:gd name="connsiteX5" fmla="*/ 862804 w 5136009"/>
                <a:gd name="connsiteY5" fmla="*/ 2239956 h 4560503"/>
                <a:gd name="connsiteX6" fmla="*/ 1201471 w 5136009"/>
                <a:gd name="connsiteY6" fmla="*/ 1834515 h 4560503"/>
                <a:gd name="connsiteX7" fmla="*/ 2014922 w 5136009"/>
                <a:gd name="connsiteY7" fmla="*/ 1612395 h 4560503"/>
                <a:gd name="connsiteX8" fmla="*/ 3192388 w 5136009"/>
                <a:gd name="connsiteY8" fmla="*/ 1976426 h 4560503"/>
                <a:gd name="connsiteX9" fmla="*/ 2335782 w 5136009"/>
                <a:gd name="connsiteY9" fmla="*/ 3074694 h 4560503"/>
                <a:gd name="connsiteX10" fmla="*/ 1825300 w 5136009"/>
                <a:gd name="connsiteY10" fmla="*/ 3670376 h 4560503"/>
                <a:gd name="connsiteX11" fmla="*/ 2217508 w 5136009"/>
                <a:gd name="connsiteY11" fmla="*/ 4559617 h 4560503"/>
                <a:gd name="connsiteX12" fmla="*/ 3579089 w 5136009"/>
                <a:gd name="connsiteY12" fmla="*/ 3844920 h 4560503"/>
                <a:gd name="connsiteX13" fmla="*/ 5075321 w 5136009"/>
                <a:gd name="connsiteY13" fmla="*/ 4275794 h 4560503"/>
                <a:gd name="connsiteX14" fmla="*/ 4967364 w 5136009"/>
                <a:gd name="connsiteY14" fmla="*/ 1893131 h 4560503"/>
                <a:gd name="connsiteX15" fmla="*/ 5051677 w 5136009"/>
                <a:gd name="connsiteY15" fmla="*/ 189172 h 4560503"/>
                <a:gd name="connsiteX0" fmla="*/ 5051677 w 5170863"/>
                <a:gd name="connsiteY0" fmla="*/ 181721 h 4553052"/>
                <a:gd name="connsiteX1" fmla="*/ 3093723 w 5170863"/>
                <a:gd name="connsiteY1" fmla="*/ 399729 h 4553052"/>
                <a:gd name="connsiteX2" fmla="*/ 1019519 w 5170863"/>
                <a:gd name="connsiteY2" fmla="*/ 30554 h 4553052"/>
                <a:gd name="connsiteX3" fmla="*/ 15839 w 5170863"/>
                <a:gd name="connsiteY3" fmla="*/ 1344773 h 4553052"/>
                <a:gd name="connsiteX4" fmla="*/ 408293 w 5170863"/>
                <a:gd name="connsiteY4" fmla="*/ 2031978 h 4553052"/>
                <a:gd name="connsiteX5" fmla="*/ 862804 w 5170863"/>
                <a:gd name="connsiteY5" fmla="*/ 2232505 h 4553052"/>
                <a:gd name="connsiteX6" fmla="*/ 1201471 w 5170863"/>
                <a:gd name="connsiteY6" fmla="*/ 1827064 h 4553052"/>
                <a:gd name="connsiteX7" fmla="*/ 2014922 w 5170863"/>
                <a:gd name="connsiteY7" fmla="*/ 1604944 h 4553052"/>
                <a:gd name="connsiteX8" fmla="*/ 3192388 w 5170863"/>
                <a:gd name="connsiteY8" fmla="*/ 1968975 h 4553052"/>
                <a:gd name="connsiteX9" fmla="*/ 2335782 w 5170863"/>
                <a:gd name="connsiteY9" fmla="*/ 3067243 h 4553052"/>
                <a:gd name="connsiteX10" fmla="*/ 1825300 w 5170863"/>
                <a:gd name="connsiteY10" fmla="*/ 3662925 h 4553052"/>
                <a:gd name="connsiteX11" fmla="*/ 2217508 w 5170863"/>
                <a:gd name="connsiteY11" fmla="*/ 4552166 h 4553052"/>
                <a:gd name="connsiteX12" fmla="*/ 3579089 w 5170863"/>
                <a:gd name="connsiteY12" fmla="*/ 3837469 h 4553052"/>
                <a:gd name="connsiteX13" fmla="*/ 5075321 w 5170863"/>
                <a:gd name="connsiteY13" fmla="*/ 4268343 h 4553052"/>
                <a:gd name="connsiteX14" fmla="*/ 4967364 w 5170863"/>
                <a:gd name="connsiteY14" fmla="*/ 1885680 h 4553052"/>
                <a:gd name="connsiteX15" fmla="*/ 5051677 w 5170863"/>
                <a:gd name="connsiteY15" fmla="*/ 181721 h 4553052"/>
                <a:gd name="connsiteX0" fmla="*/ 5051677 w 5170863"/>
                <a:gd name="connsiteY0" fmla="*/ 174381 h 4545712"/>
                <a:gd name="connsiteX1" fmla="*/ 3093723 w 5170863"/>
                <a:gd name="connsiteY1" fmla="*/ 392389 h 4545712"/>
                <a:gd name="connsiteX2" fmla="*/ 1019519 w 5170863"/>
                <a:gd name="connsiteY2" fmla="*/ 23214 h 4545712"/>
                <a:gd name="connsiteX3" fmla="*/ 15839 w 5170863"/>
                <a:gd name="connsiteY3" fmla="*/ 1337433 h 4545712"/>
                <a:gd name="connsiteX4" fmla="*/ 408293 w 5170863"/>
                <a:gd name="connsiteY4" fmla="*/ 2024638 h 4545712"/>
                <a:gd name="connsiteX5" fmla="*/ 862804 w 5170863"/>
                <a:gd name="connsiteY5" fmla="*/ 2225165 h 4545712"/>
                <a:gd name="connsiteX6" fmla="*/ 1201471 w 5170863"/>
                <a:gd name="connsiteY6" fmla="*/ 1819724 h 4545712"/>
                <a:gd name="connsiteX7" fmla="*/ 2014922 w 5170863"/>
                <a:gd name="connsiteY7" fmla="*/ 1597604 h 4545712"/>
                <a:gd name="connsiteX8" fmla="*/ 3192388 w 5170863"/>
                <a:gd name="connsiteY8" fmla="*/ 1961635 h 4545712"/>
                <a:gd name="connsiteX9" fmla="*/ 2335782 w 5170863"/>
                <a:gd name="connsiteY9" fmla="*/ 3059903 h 4545712"/>
                <a:gd name="connsiteX10" fmla="*/ 1825300 w 5170863"/>
                <a:gd name="connsiteY10" fmla="*/ 3655585 h 4545712"/>
                <a:gd name="connsiteX11" fmla="*/ 2217508 w 5170863"/>
                <a:gd name="connsiteY11" fmla="*/ 4544826 h 4545712"/>
                <a:gd name="connsiteX12" fmla="*/ 3579089 w 5170863"/>
                <a:gd name="connsiteY12" fmla="*/ 3830129 h 4545712"/>
                <a:gd name="connsiteX13" fmla="*/ 5075321 w 5170863"/>
                <a:gd name="connsiteY13" fmla="*/ 4261003 h 4545712"/>
                <a:gd name="connsiteX14" fmla="*/ 4967364 w 5170863"/>
                <a:gd name="connsiteY14" fmla="*/ 1878340 h 4545712"/>
                <a:gd name="connsiteX15" fmla="*/ 5051677 w 5170863"/>
                <a:gd name="connsiteY15" fmla="*/ 174381 h 4545712"/>
                <a:gd name="connsiteX0" fmla="*/ 5051677 w 5164012"/>
                <a:gd name="connsiteY0" fmla="*/ 174381 h 4545712"/>
                <a:gd name="connsiteX1" fmla="*/ 3093723 w 5164012"/>
                <a:gd name="connsiteY1" fmla="*/ 392389 h 4545712"/>
                <a:gd name="connsiteX2" fmla="*/ 1019519 w 5164012"/>
                <a:gd name="connsiteY2" fmla="*/ 23214 h 4545712"/>
                <a:gd name="connsiteX3" fmla="*/ 15839 w 5164012"/>
                <a:gd name="connsiteY3" fmla="*/ 1337433 h 4545712"/>
                <a:gd name="connsiteX4" fmla="*/ 408293 w 5164012"/>
                <a:gd name="connsiteY4" fmla="*/ 2024638 h 4545712"/>
                <a:gd name="connsiteX5" fmla="*/ 862804 w 5164012"/>
                <a:gd name="connsiteY5" fmla="*/ 2225165 h 4545712"/>
                <a:gd name="connsiteX6" fmla="*/ 1201471 w 5164012"/>
                <a:gd name="connsiteY6" fmla="*/ 1819724 h 4545712"/>
                <a:gd name="connsiteX7" fmla="*/ 2014922 w 5164012"/>
                <a:gd name="connsiteY7" fmla="*/ 1597604 h 4545712"/>
                <a:gd name="connsiteX8" fmla="*/ 3192388 w 5164012"/>
                <a:gd name="connsiteY8" fmla="*/ 1961635 h 4545712"/>
                <a:gd name="connsiteX9" fmla="*/ 2335782 w 5164012"/>
                <a:gd name="connsiteY9" fmla="*/ 3059903 h 4545712"/>
                <a:gd name="connsiteX10" fmla="*/ 1825300 w 5164012"/>
                <a:gd name="connsiteY10" fmla="*/ 3655585 h 4545712"/>
                <a:gd name="connsiteX11" fmla="*/ 2217508 w 5164012"/>
                <a:gd name="connsiteY11" fmla="*/ 4544826 h 4545712"/>
                <a:gd name="connsiteX12" fmla="*/ 3579089 w 5164012"/>
                <a:gd name="connsiteY12" fmla="*/ 3830129 h 4545712"/>
                <a:gd name="connsiteX13" fmla="*/ 5075321 w 5164012"/>
                <a:gd name="connsiteY13" fmla="*/ 4261003 h 4545712"/>
                <a:gd name="connsiteX14" fmla="*/ 4940628 w 5164012"/>
                <a:gd name="connsiteY14" fmla="*/ 1717919 h 4545712"/>
                <a:gd name="connsiteX15" fmla="*/ 5051677 w 5164012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2330" h="4545712">
                  <a:moveTo>
                    <a:pt x="5051677" y="174381"/>
                  </a:moveTo>
                  <a:cubicBezTo>
                    <a:pt x="4997851" y="127248"/>
                    <a:pt x="3645437" y="217057"/>
                    <a:pt x="3093723" y="392389"/>
                  </a:cubicBezTo>
                  <a:cubicBezTo>
                    <a:pt x="2542009" y="567721"/>
                    <a:pt x="1532500" y="-134293"/>
                    <a:pt x="1019519" y="23214"/>
                  </a:cubicBezTo>
                  <a:cubicBezTo>
                    <a:pt x="506538" y="180721"/>
                    <a:pt x="117710" y="1003862"/>
                    <a:pt x="15839" y="1337433"/>
                  </a:cubicBezTo>
                  <a:cubicBezTo>
                    <a:pt x="-86032" y="1671004"/>
                    <a:pt x="333972" y="1905648"/>
                    <a:pt x="408293" y="2024638"/>
                  </a:cubicBezTo>
                  <a:cubicBezTo>
                    <a:pt x="482614" y="2143628"/>
                    <a:pt x="735064" y="2245949"/>
                    <a:pt x="862804" y="2225165"/>
                  </a:cubicBezTo>
                  <a:cubicBezTo>
                    <a:pt x="990544" y="2204381"/>
                    <a:pt x="1009451" y="1924317"/>
                    <a:pt x="1201471" y="1819724"/>
                  </a:cubicBezTo>
                  <a:cubicBezTo>
                    <a:pt x="1393491" y="1715131"/>
                    <a:pt x="1683102" y="1573952"/>
                    <a:pt x="2014922" y="1597604"/>
                  </a:cubicBezTo>
                  <a:cubicBezTo>
                    <a:pt x="2346742" y="1621256"/>
                    <a:pt x="3138911" y="1717919"/>
                    <a:pt x="3192388" y="1961635"/>
                  </a:cubicBezTo>
                  <a:cubicBezTo>
                    <a:pt x="3245865" y="2205351"/>
                    <a:pt x="2563630" y="2777578"/>
                    <a:pt x="2335782" y="3059903"/>
                  </a:cubicBezTo>
                  <a:cubicBezTo>
                    <a:pt x="2107934" y="3342228"/>
                    <a:pt x="1849468" y="3450431"/>
                    <a:pt x="1825300" y="3655585"/>
                  </a:cubicBezTo>
                  <a:cubicBezTo>
                    <a:pt x="1801132" y="3860739"/>
                    <a:pt x="1925210" y="4515735"/>
                    <a:pt x="2217508" y="4544826"/>
                  </a:cubicBezTo>
                  <a:cubicBezTo>
                    <a:pt x="2509806" y="4573917"/>
                    <a:pt x="3102787" y="3877433"/>
                    <a:pt x="3579089" y="3830129"/>
                  </a:cubicBezTo>
                  <a:cubicBezTo>
                    <a:pt x="4055391" y="3782825"/>
                    <a:pt x="4892958" y="4472670"/>
                    <a:pt x="5075321" y="4261003"/>
                  </a:cubicBezTo>
                  <a:cubicBezTo>
                    <a:pt x="5257684" y="4049336"/>
                    <a:pt x="4944569" y="2399023"/>
                    <a:pt x="4940628" y="1717919"/>
                  </a:cubicBezTo>
                  <a:cubicBezTo>
                    <a:pt x="4936687" y="1036815"/>
                    <a:pt x="5105503" y="221514"/>
                    <a:pt x="5051677" y="174381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1" name="Group 2660"/>
            <p:cNvGrpSpPr/>
            <p:nvPr/>
          </p:nvGrpSpPr>
          <p:grpSpPr>
            <a:xfrm>
              <a:off x="16617526" y="1241672"/>
              <a:ext cx="734693" cy="592332"/>
              <a:chOff x="3663072" y="-1085447"/>
              <a:chExt cx="734693" cy="592332"/>
            </a:xfrm>
          </p:grpSpPr>
          <p:grpSp>
            <p:nvGrpSpPr>
              <p:cNvPr id="2852" name="Group 2851"/>
              <p:cNvGrpSpPr/>
              <p:nvPr/>
            </p:nvGrpSpPr>
            <p:grpSpPr>
              <a:xfrm>
                <a:off x="3663072" y="-864607"/>
                <a:ext cx="535083" cy="371492"/>
                <a:chOff x="6578873" y="947543"/>
                <a:chExt cx="535083" cy="371492"/>
              </a:xfrm>
            </p:grpSpPr>
            <p:grpSp>
              <p:nvGrpSpPr>
                <p:cNvPr id="2861" name="Group 2860"/>
                <p:cNvGrpSpPr/>
                <p:nvPr/>
              </p:nvGrpSpPr>
              <p:grpSpPr>
                <a:xfrm>
                  <a:off x="6578873" y="947543"/>
                  <a:ext cx="535083" cy="371492"/>
                  <a:chOff x="6333327" y="791244"/>
                  <a:chExt cx="535083" cy="494368"/>
                </a:xfrm>
              </p:grpSpPr>
              <p:sp>
                <p:nvSpPr>
                  <p:cNvPr id="2864" name="Donut 2863"/>
                  <p:cNvSpPr/>
                  <p:nvPr/>
                </p:nvSpPr>
                <p:spPr>
                  <a:xfrm>
                    <a:off x="6391384" y="791244"/>
                    <a:ext cx="22926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5" name="Donut 2864"/>
                  <p:cNvSpPr/>
                  <p:nvPr/>
                </p:nvSpPr>
                <p:spPr>
                  <a:xfrm>
                    <a:off x="6591573" y="791244"/>
                    <a:ext cx="23327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6" name="Donut 2865"/>
                  <p:cNvSpPr/>
                  <p:nvPr/>
                </p:nvSpPr>
                <p:spPr>
                  <a:xfrm>
                    <a:off x="6333327" y="1000864"/>
                    <a:ext cx="284748" cy="284748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7" name="Donut 2866"/>
                  <p:cNvSpPr/>
                  <p:nvPr/>
                </p:nvSpPr>
                <p:spPr>
                  <a:xfrm>
                    <a:off x="6583662" y="1000865"/>
                    <a:ext cx="284748" cy="284747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8" name="Up-Down Arrow 2867"/>
                  <p:cNvSpPr/>
                  <p:nvPr/>
                </p:nvSpPr>
                <p:spPr>
                  <a:xfrm rot="2834384">
                    <a:off x="6694293" y="1059690"/>
                    <a:ext cx="60841" cy="161874"/>
                  </a:xfrm>
                  <a:prstGeom prst="upDownArrow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9" name="Up-Down Arrow 2868"/>
                  <p:cNvSpPr/>
                  <p:nvPr/>
                </p:nvSpPr>
                <p:spPr>
                  <a:xfrm rot="2834384">
                    <a:off x="6674838" y="839125"/>
                    <a:ext cx="60841" cy="155445"/>
                  </a:xfrm>
                  <a:prstGeom prst="upDownArrow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62" name="Up-Down Arrow 2861"/>
                <p:cNvSpPr/>
                <p:nvPr/>
              </p:nvSpPr>
              <p:spPr>
                <a:xfrm rot="2834384">
                  <a:off x="6728976" y="961212"/>
                  <a:ext cx="45719" cy="155445"/>
                </a:xfrm>
                <a:prstGeom prst="up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3" name="Up-Down Arrow 2862"/>
                <p:cNvSpPr/>
                <p:nvPr/>
              </p:nvSpPr>
              <p:spPr>
                <a:xfrm rot="2834384">
                  <a:off x="6695406" y="1124897"/>
                  <a:ext cx="45719" cy="161874"/>
                </a:xfrm>
                <a:prstGeom prst="up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53" name="Diamond 2852"/>
              <p:cNvSpPr/>
              <p:nvPr/>
            </p:nvSpPr>
            <p:spPr>
              <a:xfrm>
                <a:off x="3694944" y="-740411"/>
                <a:ext cx="514472" cy="103391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54" name="Group 2853"/>
              <p:cNvGrpSpPr/>
              <p:nvPr/>
            </p:nvGrpSpPr>
            <p:grpSpPr>
              <a:xfrm rot="10800000" flipH="1" flipV="1">
                <a:off x="4118765" y="-1085447"/>
                <a:ext cx="279000" cy="411648"/>
                <a:chOff x="5621198" y="667529"/>
                <a:chExt cx="279000" cy="411648"/>
              </a:xfrm>
            </p:grpSpPr>
            <p:sp>
              <p:nvSpPr>
                <p:cNvPr id="2855" name="Rectangle 2854"/>
                <p:cNvSpPr/>
                <p:nvPr/>
              </p:nvSpPr>
              <p:spPr>
                <a:xfrm rot="1440000">
                  <a:off x="5690200" y="806176"/>
                  <a:ext cx="26155" cy="27300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6" name="Oval 2855"/>
                <p:cNvSpPr/>
                <p:nvPr/>
              </p:nvSpPr>
              <p:spPr>
                <a:xfrm>
                  <a:off x="5733475" y="773121"/>
                  <a:ext cx="54232" cy="5423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7" name="Arc 2856"/>
                <p:cNvSpPr/>
                <p:nvPr/>
              </p:nvSpPr>
              <p:spPr>
                <a:xfrm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8" name="Arc 2857"/>
                <p:cNvSpPr/>
                <p:nvPr/>
              </p:nvSpPr>
              <p:spPr>
                <a:xfrm rot="10800000">
                  <a:off x="5694176" y="729610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9" name="Arc 2858"/>
                <p:cNvSpPr/>
                <p:nvPr/>
              </p:nvSpPr>
              <p:spPr>
                <a:xfrm>
                  <a:off x="5692432" y="731405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0" name="Arc 2859"/>
                <p:cNvSpPr/>
                <p:nvPr/>
              </p:nvSpPr>
              <p:spPr>
                <a:xfrm rot="10800000"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62" name="Group 2661"/>
            <p:cNvGrpSpPr/>
            <p:nvPr/>
          </p:nvGrpSpPr>
          <p:grpSpPr>
            <a:xfrm>
              <a:off x="14930251" y="992876"/>
              <a:ext cx="5464549" cy="5453643"/>
              <a:chOff x="14988274" y="907924"/>
              <a:chExt cx="5464549" cy="5453643"/>
            </a:xfrm>
          </p:grpSpPr>
          <p:grpSp>
            <p:nvGrpSpPr>
              <p:cNvPr id="2663" name="Group 2662"/>
              <p:cNvGrpSpPr/>
              <p:nvPr/>
            </p:nvGrpSpPr>
            <p:grpSpPr>
              <a:xfrm>
                <a:off x="15948019" y="3708549"/>
                <a:ext cx="252959" cy="278256"/>
                <a:chOff x="4278189" y="3695700"/>
                <a:chExt cx="480587" cy="528648"/>
              </a:xfrm>
            </p:grpSpPr>
            <p:sp>
              <p:nvSpPr>
                <p:cNvPr id="2844" name="Rectangle 2843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5" name="Rectangle 2844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6" name="Rectangle 2845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7" name="Oval 2846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8" name="Arc 2847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9" name="Arc 2848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0" name="Arc 2849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1" name="Arc 2850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4" name="Group 2663"/>
              <p:cNvGrpSpPr/>
              <p:nvPr/>
            </p:nvGrpSpPr>
            <p:grpSpPr>
              <a:xfrm>
                <a:off x="19436834" y="5289722"/>
                <a:ext cx="252959" cy="278256"/>
                <a:chOff x="4278189" y="3695700"/>
                <a:chExt cx="480587" cy="528648"/>
              </a:xfrm>
            </p:grpSpPr>
            <p:sp>
              <p:nvSpPr>
                <p:cNvPr id="2836" name="Rectangle 2835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7" name="Rectangle 2836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8" name="Rectangle 2837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9" name="Oval 2838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0" name="Arc 2839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1" name="Arc 2840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2" name="Arc 2841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3" name="Arc 2842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5" name="Group 2664"/>
              <p:cNvGrpSpPr/>
              <p:nvPr/>
            </p:nvGrpSpPr>
            <p:grpSpPr>
              <a:xfrm>
                <a:off x="20004458" y="5764505"/>
                <a:ext cx="252959" cy="278256"/>
                <a:chOff x="4278189" y="3695700"/>
                <a:chExt cx="480587" cy="528648"/>
              </a:xfrm>
            </p:grpSpPr>
            <p:sp>
              <p:nvSpPr>
                <p:cNvPr id="2828" name="Rectangle 2827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9" name="Rectangle 2828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0" name="Rectangle 2829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1" name="Oval 2830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2" name="Arc 2831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3" name="Arc 2832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4" name="Arc 2833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5" name="Arc 2834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6" name="Group 2665"/>
              <p:cNvGrpSpPr/>
              <p:nvPr/>
            </p:nvGrpSpPr>
            <p:grpSpPr>
              <a:xfrm>
                <a:off x="18202443" y="2794724"/>
                <a:ext cx="252959" cy="278256"/>
                <a:chOff x="4278189" y="3695700"/>
                <a:chExt cx="480587" cy="528648"/>
              </a:xfrm>
            </p:grpSpPr>
            <p:sp>
              <p:nvSpPr>
                <p:cNvPr id="2820" name="Rectangle 2819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1" name="Rectangle 2820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2" name="Rectangle 2821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3" name="Oval 2822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4" name="Arc 2823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5" name="Arc 2824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6" name="Arc 2825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7" name="Arc 2826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7" name="Group 2666"/>
              <p:cNvGrpSpPr/>
              <p:nvPr/>
            </p:nvGrpSpPr>
            <p:grpSpPr>
              <a:xfrm>
                <a:off x="17007559" y="2549463"/>
                <a:ext cx="252959" cy="278256"/>
                <a:chOff x="4278189" y="3695700"/>
                <a:chExt cx="480587" cy="528648"/>
              </a:xfrm>
            </p:grpSpPr>
            <p:sp>
              <p:nvSpPr>
                <p:cNvPr id="2812" name="Rectangle 2811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3" name="Rectangle 2812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4" name="Rectangle 2813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5" name="Oval 2814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6" name="Arc 2815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7" name="Arc 2816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8" name="Arc 2817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9" name="Arc 2818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8" name="Group 2667"/>
              <p:cNvGrpSpPr/>
              <p:nvPr/>
            </p:nvGrpSpPr>
            <p:grpSpPr>
              <a:xfrm>
                <a:off x="20199864" y="4202351"/>
                <a:ext cx="252959" cy="278256"/>
                <a:chOff x="4278189" y="3695700"/>
                <a:chExt cx="480587" cy="528648"/>
              </a:xfrm>
            </p:grpSpPr>
            <p:sp>
              <p:nvSpPr>
                <p:cNvPr id="2804" name="Rectangle 2803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5" name="Rectangle 2804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6" name="Rectangle 2805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7" name="Oval 2806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8" name="Arc 2807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9" name="Arc 2808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0" name="Arc 2809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1" name="Arc 2810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9" name="Group 2668"/>
              <p:cNvGrpSpPr/>
              <p:nvPr/>
            </p:nvGrpSpPr>
            <p:grpSpPr>
              <a:xfrm>
                <a:off x="17169196" y="4760886"/>
                <a:ext cx="252959" cy="278256"/>
                <a:chOff x="4278189" y="3695700"/>
                <a:chExt cx="480587" cy="528648"/>
              </a:xfrm>
            </p:grpSpPr>
            <p:sp>
              <p:nvSpPr>
                <p:cNvPr id="2796" name="Rectangle 2795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7" name="Rectangle 2796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8" name="Rectangle 2797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9" name="Oval 2798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0" name="Arc 2799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1" name="Arc 2800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2" name="Arc 2801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3" name="Arc 2802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0" name="Group 2669"/>
              <p:cNvGrpSpPr/>
              <p:nvPr/>
            </p:nvGrpSpPr>
            <p:grpSpPr>
              <a:xfrm>
                <a:off x="19523871" y="2423321"/>
                <a:ext cx="252959" cy="278256"/>
                <a:chOff x="4278189" y="3695700"/>
                <a:chExt cx="480587" cy="528648"/>
              </a:xfrm>
            </p:grpSpPr>
            <p:sp>
              <p:nvSpPr>
                <p:cNvPr id="2788" name="Rectangle 2787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9" name="Rectangle 2788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0" name="Rectangle 2789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1" name="Oval 2790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2" name="Arc 2791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3" name="Arc 2792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4" name="Arc 2793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5" name="Arc 2794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1" name="Group 2670"/>
              <p:cNvGrpSpPr/>
              <p:nvPr/>
            </p:nvGrpSpPr>
            <p:grpSpPr>
              <a:xfrm>
                <a:off x="18201627" y="1174062"/>
                <a:ext cx="252959" cy="278256"/>
                <a:chOff x="4278189" y="3695700"/>
                <a:chExt cx="480587" cy="528648"/>
              </a:xfrm>
            </p:grpSpPr>
            <p:sp>
              <p:nvSpPr>
                <p:cNvPr id="2780" name="Rectangle 2779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1" name="Rectangle 2780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2" name="Rectangle 2781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3" name="Oval 2782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4" name="Arc 2783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5" name="Arc 2784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6" name="Arc 2785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7" name="Arc 2786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2" name="Group 2671"/>
              <p:cNvGrpSpPr/>
              <p:nvPr/>
            </p:nvGrpSpPr>
            <p:grpSpPr>
              <a:xfrm>
                <a:off x="16414524" y="4860000"/>
                <a:ext cx="252959" cy="278256"/>
                <a:chOff x="4278189" y="3695700"/>
                <a:chExt cx="480587" cy="528648"/>
              </a:xfrm>
            </p:grpSpPr>
            <p:sp>
              <p:nvSpPr>
                <p:cNvPr id="2772" name="Rectangle 2771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3" name="Rectangle 2772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4" name="Rectangle 2773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5" name="Oval 2774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6" name="Arc 2775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7" name="Arc 2776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8" name="Arc 2777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9" name="Arc 2778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3" name="Group 2672"/>
              <p:cNvGrpSpPr/>
              <p:nvPr/>
            </p:nvGrpSpPr>
            <p:grpSpPr>
              <a:xfrm>
                <a:off x="18066174" y="4832077"/>
                <a:ext cx="252959" cy="278256"/>
                <a:chOff x="4278189" y="3695700"/>
                <a:chExt cx="480587" cy="528648"/>
              </a:xfrm>
            </p:grpSpPr>
            <p:sp>
              <p:nvSpPr>
                <p:cNvPr id="2764" name="Rectangle 2763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5" name="Rectangle 2764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6" name="Rectangle 2765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7" name="Oval 2766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8" name="Arc 2767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9" name="Arc 2768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0" name="Arc 2769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1" name="Arc 2770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4" name="Group 2673"/>
              <p:cNvGrpSpPr/>
              <p:nvPr/>
            </p:nvGrpSpPr>
            <p:grpSpPr>
              <a:xfrm>
                <a:off x="17024679" y="3970253"/>
                <a:ext cx="252959" cy="278256"/>
                <a:chOff x="4278189" y="3695700"/>
                <a:chExt cx="480587" cy="528648"/>
              </a:xfrm>
            </p:grpSpPr>
            <p:sp>
              <p:nvSpPr>
                <p:cNvPr id="2756" name="Rectangle 2755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7" name="Rectangle 2756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8" name="Rectangle 2757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9" name="Oval 2758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0" name="Arc 2759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1" name="Arc 2760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2" name="Arc 2761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3" name="Arc 2762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5" name="Group 2674"/>
              <p:cNvGrpSpPr/>
              <p:nvPr/>
            </p:nvGrpSpPr>
            <p:grpSpPr>
              <a:xfrm>
                <a:off x="17030412" y="6083311"/>
                <a:ext cx="252959" cy="278256"/>
                <a:chOff x="4278189" y="3695700"/>
                <a:chExt cx="480587" cy="528648"/>
              </a:xfrm>
            </p:grpSpPr>
            <p:sp>
              <p:nvSpPr>
                <p:cNvPr id="2748" name="Rectangle 2747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9" name="Rectangle 2748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0" name="Rectangle 2749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1" name="Oval 2750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2" name="Arc 2751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3" name="Arc 2752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4" name="Arc 2753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5" name="Arc 2754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6" name="Group 2675"/>
              <p:cNvGrpSpPr/>
              <p:nvPr/>
            </p:nvGrpSpPr>
            <p:grpSpPr>
              <a:xfrm>
                <a:off x="19540991" y="3844111"/>
                <a:ext cx="252959" cy="278256"/>
                <a:chOff x="4278189" y="3695700"/>
                <a:chExt cx="480587" cy="528648"/>
              </a:xfrm>
            </p:grpSpPr>
            <p:sp>
              <p:nvSpPr>
                <p:cNvPr id="2740" name="Rectangle 2739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1" name="Rectangle 2740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2" name="Rectangle 2741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3" name="Oval 2742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4" name="Arc 2743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5" name="Arc 2744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6" name="Arc 2745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7" name="Arc 2746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7" name="Group 2676"/>
              <p:cNvGrpSpPr/>
              <p:nvPr/>
            </p:nvGrpSpPr>
            <p:grpSpPr>
              <a:xfrm>
                <a:off x="16029769" y="2762047"/>
                <a:ext cx="252959" cy="278256"/>
                <a:chOff x="4278189" y="3695700"/>
                <a:chExt cx="480587" cy="528648"/>
              </a:xfrm>
            </p:grpSpPr>
            <p:sp>
              <p:nvSpPr>
                <p:cNvPr id="2732" name="Rectangle 2731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3" name="Rectangle 2732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4" name="Rectangle 2733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5" name="Oval 2734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6" name="Arc 2735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7" name="Arc 2736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8" name="Arc 2737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9" name="Arc 2738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8" name="Group 2677"/>
              <p:cNvGrpSpPr/>
              <p:nvPr/>
            </p:nvGrpSpPr>
            <p:grpSpPr>
              <a:xfrm>
                <a:off x="14988274" y="1900223"/>
                <a:ext cx="252959" cy="278256"/>
                <a:chOff x="4278189" y="3695700"/>
                <a:chExt cx="480587" cy="528648"/>
              </a:xfrm>
            </p:grpSpPr>
            <p:sp>
              <p:nvSpPr>
                <p:cNvPr id="2724" name="Rectangle 2723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5" name="Rectangle 2724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6" name="Rectangle 2725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7" name="Oval 2726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8" name="Arc 2727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9" name="Arc 2728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0" name="Arc 2729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1" name="Arc 2730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9" name="Group 2678"/>
              <p:cNvGrpSpPr/>
              <p:nvPr/>
            </p:nvGrpSpPr>
            <p:grpSpPr>
              <a:xfrm>
                <a:off x="18180579" y="3553111"/>
                <a:ext cx="252959" cy="278256"/>
                <a:chOff x="4278189" y="3695700"/>
                <a:chExt cx="480587" cy="528648"/>
              </a:xfrm>
            </p:grpSpPr>
            <p:sp>
              <p:nvSpPr>
                <p:cNvPr id="2716" name="Rectangle 2715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7" name="Rectangle 2716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8" name="Rectangle 2717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9" name="Oval 2718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0" name="Arc 2719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1" name="Arc 2720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2" name="Arc 2721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3" name="Arc 2722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0" name="Group 2679"/>
              <p:cNvGrpSpPr/>
              <p:nvPr/>
            </p:nvGrpSpPr>
            <p:grpSpPr>
              <a:xfrm>
                <a:off x="17504586" y="1774081"/>
                <a:ext cx="252959" cy="278256"/>
                <a:chOff x="4278189" y="3695700"/>
                <a:chExt cx="480587" cy="528648"/>
              </a:xfrm>
            </p:grpSpPr>
            <p:sp>
              <p:nvSpPr>
                <p:cNvPr id="2708" name="Rectangle 2707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9" name="Rectangle 2708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0" name="Rectangle 2709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1" name="Oval 2710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2" name="Arc 2711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3" name="Arc 2712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4" name="Arc 2713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5" name="Arc 2714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1" name="Group 2680"/>
              <p:cNvGrpSpPr/>
              <p:nvPr/>
            </p:nvGrpSpPr>
            <p:grpSpPr>
              <a:xfrm>
                <a:off x="15871701" y="907924"/>
                <a:ext cx="252959" cy="278256"/>
                <a:chOff x="4278189" y="3695700"/>
                <a:chExt cx="480587" cy="528648"/>
              </a:xfrm>
            </p:grpSpPr>
            <p:sp>
              <p:nvSpPr>
                <p:cNvPr id="2700" name="Rectangle 2699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1" name="Rectangle 2700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2" name="Rectangle 2701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3" name="Oval 2702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4" name="Arc 2703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5" name="Arc 2704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6" name="Arc 2705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7" name="Arc 2706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2" name="Group 2681"/>
              <p:cNvGrpSpPr/>
              <p:nvPr/>
            </p:nvGrpSpPr>
            <p:grpSpPr>
              <a:xfrm>
                <a:off x="15005394" y="3321013"/>
                <a:ext cx="252959" cy="278256"/>
                <a:chOff x="4278189" y="3695700"/>
                <a:chExt cx="480587" cy="528648"/>
              </a:xfrm>
            </p:grpSpPr>
            <p:sp>
              <p:nvSpPr>
                <p:cNvPr id="2692" name="Rectangle 2691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3" name="Rectangle 2692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4" name="Rectangle 2693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5" name="Oval 2694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6" name="Arc 2695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7" name="Arc 2696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8" name="Arc 2697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9" name="Arc 2698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3" name="Group 2682"/>
              <p:cNvGrpSpPr/>
              <p:nvPr/>
            </p:nvGrpSpPr>
            <p:grpSpPr>
              <a:xfrm>
                <a:off x="17521706" y="3194871"/>
                <a:ext cx="252959" cy="278256"/>
                <a:chOff x="4278189" y="3695700"/>
                <a:chExt cx="480587" cy="528648"/>
              </a:xfrm>
            </p:grpSpPr>
            <p:sp>
              <p:nvSpPr>
                <p:cNvPr id="2684" name="Rectangle 2683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5" name="Rectangle 2684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6" name="Rectangle 2685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7" name="Oval 2686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8" name="Arc 2687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9" name="Arc 2688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0" name="Arc 2689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1" name="Arc 2690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70" name="Group 2869"/>
          <p:cNvGrpSpPr/>
          <p:nvPr/>
        </p:nvGrpSpPr>
        <p:grpSpPr>
          <a:xfrm>
            <a:off x="7214349" y="137299"/>
            <a:ext cx="6897077" cy="6834779"/>
            <a:chOff x="6969861" y="81363"/>
            <a:chExt cx="6897077" cy="6834779"/>
          </a:xfrm>
        </p:grpSpPr>
        <p:sp>
          <p:nvSpPr>
            <p:cNvPr id="2871" name="Freeform 2870"/>
            <p:cNvSpPr/>
            <p:nvPr/>
          </p:nvSpPr>
          <p:spPr>
            <a:xfrm>
              <a:off x="7868172" y="1080443"/>
              <a:ext cx="5293864" cy="5168562"/>
            </a:xfrm>
            <a:custGeom>
              <a:avLst/>
              <a:gdLst>
                <a:gd name="connsiteX0" fmla="*/ 4153393 w 4325004"/>
                <a:gd name="connsiteY0" fmla="*/ 46128 h 4403980"/>
                <a:gd name="connsiteX1" fmla="*/ 3117831 w 4325004"/>
                <a:gd name="connsiteY1" fmla="*/ 651820 h 4403980"/>
                <a:gd name="connsiteX2" fmla="*/ 1163939 w 4325004"/>
                <a:gd name="connsiteY2" fmla="*/ 456435 h 4403980"/>
                <a:gd name="connsiteX3" fmla="*/ 186993 w 4325004"/>
                <a:gd name="connsiteY3" fmla="*/ 1062128 h 4403980"/>
                <a:gd name="connsiteX4" fmla="*/ 89299 w 4325004"/>
                <a:gd name="connsiteY4" fmla="*/ 2293051 h 4403980"/>
                <a:gd name="connsiteX5" fmla="*/ 1183478 w 4325004"/>
                <a:gd name="connsiteY5" fmla="*/ 2097666 h 4403980"/>
                <a:gd name="connsiteX6" fmla="*/ 2160424 w 4325004"/>
                <a:gd name="connsiteY6" fmla="*/ 1726435 h 4403980"/>
                <a:gd name="connsiteX7" fmla="*/ 3039675 w 4325004"/>
                <a:gd name="connsiteY7" fmla="*/ 2117205 h 4403980"/>
                <a:gd name="connsiteX8" fmla="*/ 1691490 w 4325004"/>
                <a:gd name="connsiteY8" fmla="*/ 3172282 h 4403980"/>
                <a:gd name="connsiteX9" fmla="*/ 1359328 w 4325004"/>
                <a:gd name="connsiteY9" fmla="*/ 4403205 h 4403980"/>
                <a:gd name="connsiteX10" fmla="*/ 3215525 w 4325004"/>
                <a:gd name="connsiteY10" fmla="*/ 3367666 h 4403980"/>
                <a:gd name="connsiteX11" fmla="*/ 4016621 w 4325004"/>
                <a:gd name="connsiteY11" fmla="*/ 4012435 h 4403980"/>
                <a:gd name="connsiteX12" fmla="*/ 4309704 w 4325004"/>
                <a:gd name="connsiteY12" fmla="*/ 2097666 h 4403980"/>
                <a:gd name="connsiteX13" fmla="*/ 4153393 w 4325004"/>
                <a:gd name="connsiteY13" fmla="*/ 46128 h 4403980"/>
                <a:gd name="connsiteX0" fmla="*/ 4220233 w 4352269"/>
                <a:gd name="connsiteY0" fmla="*/ 58641 h 4175861"/>
                <a:gd name="connsiteX1" fmla="*/ 3117831 w 4352269"/>
                <a:gd name="connsiteY1" fmla="*/ 423701 h 4175861"/>
                <a:gd name="connsiteX2" fmla="*/ 1163939 w 4352269"/>
                <a:gd name="connsiteY2" fmla="*/ 228316 h 4175861"/>
                <a:gd name="connsiteX3" fmla="*/ 186993 w 4352269"/>
                <a:gd name="connsiteY3" fmla="*/ 834009 h 4175861"/>
                <a:gd name="connsiteX4" fmla="*/ 89299 w 4352269"/>
                <a:gd name="connsiteY4" fmla="*/ 2064932 h 4175861"/>
                <a:gd name="connsiteX5" fmla="*/ 1183478 w 4352269"/>
                <a:gd name="connsiteY5" fmla="*/ 1869547 h 4175861"/>
                <a:gd name="connsiteX6" fmla="*/ 2160424 w 4352269"/>
                <a:gd name="connsiteY6" fmla="*/ 1498316 h 4175861"/>
                <a:gd name="connsiteX7" fmla="*/ 3039675 w 4352269"/>
                <a:gd name="connsiteY7" fmla="*/ 1889086 h 4175861"/>
                <a:gd name="connsiteX8" fmla="*/ 1691490 w 4352269"/>
                <a:gd name="connsiteY8" fmla="*/ 2944163 h 4175861"/>
                <a:gd name="connsiteX9" fmla="*/ 1359328 w 4352269"/>
                <a:gd name="connsiteY9" fmla="*/ 4175086 h 4175861"/>
                <a:gd name="connsiteX10" fmla="*/ 3215525 w 4352269"/>
                <a:gd name="connsiteY10" fmla="*/ 3139547 h 4175861"/>
                <a:gd name="connsiteX11" fmla="*/ 4016621 w 4352269"/>
                <a:gd name="connsiteY11" fmla="*/ 3784316 h 4175861"/>
                <a:gd name="connsiteX12" fmla="*/ 4309704 w 4352269"/>
                <a:gd name="connsiteY12" fmla="*/ 1869547 h 4175861"/>
                <a:gd name="connsiteX13" fmla="*/ 4220233 w 4352269"/>
                <a:gd name="connsiteY13" fmla="*/ 58641 h 4175861"/>
                <a:gd name="connsiteX0" fmla="*/ 4220233 w 4316738"/>
                <a:gd name="connsiteY0" fmla="*/ 5084 h 4122304"/>
                <a:gd name="connsiteX1" fmla="*/ 3117831 w 4316738"/>
                <a:gd name="connsiteY1" fmla="*/ 370144 h 4122304"/>
                <a:gd name="connsiteX2" fmla="*/ 1163939 w 4316738"/>
                <a:gd name="connsiteY2" fmla="*/ 174759 h 4122304"/>
                <a:gd name="connsiteX3" fmla="*/ 186993 w 4316738"/>
                <a:gd name="connsiteY3" fmla="*/ 780452 h 4122304"/>
                <a:gd name="connsiteX4" fmla="*/ 89299 w 4316738"/>
                <a:gd name="connsiteY4" fmla="*/ 2011375 h 4122304"/>
                <a:gd name="connsiteX5" fmla="*/ 1183478 w 4316738"/>
                <a:gd name="connsiteY5" fmla="*/ 1815990 h 4122304"/>
                <a:gd name="connsiteX6" fmla="*/ 2160424 w 4316738"/>
                <a:gd name="connsiteY6" fmla="*/ 1444759 h 4122304"/>
                <a:gd name="connsiteX7" fmla="*/ 3039675 w 4316738"/>
                <a:gd name="connsiteY7" fmla="*/ 1835529 h 4122304"/>
                <a:gd name="connsiteX8" fmla="*/ 1691490 w 4316738"/>
                <a:gd name="connsiteY8" fmla="*/ 2890606 h 4122304"/>
                <a:gd name="connsiteX9" fmla="*/ 1359328 w 4316738"/>
                <a:gd name="connsiteY9" fmla="*/ 4121529 h 4122304"/>
                <a:gd name="connsiteX10" fmla="*/ 3215525 w 4316738"/>
                <a:gd name="connsiteY10" fmla="*/ 3085990 h 4122304"/>
                <a:gd name="connsiteX11" fmla="*/ 4016621 w 4316738"/>
                <a:gd name="connsiteY11" fmla="*/ 3730759 h 4122304"/>
                <a:gd name="connsiteX12" fmla="*/ 4309704 w 4316738"/>
                <a:gd name="connsiteY12" fmla="*/ 1815990 h 4122304"/>
                <a:gd name="connsiteX13" fmla="*/ 4220233 w 4316738"/>
                <a:gd name="connsiteY13" fmla="*/ 5084 h 4122304"/>
                <a:gd name="connsiteX0" fmla="*/ 4352199 w 4448704"/>
                <a:gd name="connsiteY0" fmla="*/ 5084 h 4122304"/>
                <a:gd name="connsiteX1" fmla="*/ 3249797 w 4448704"/>
                <a:gd name="connsiteY1" fmla="*/ 370144 h 4122304"/>
                <a:gd name="connsiteX2" fmla="*/ 1295905 w 4448704"/>
                <a:gd name="connsiteY2" fmla="*/ 174759 h 4122304"/>
                <a:gd name="connsiteX3" fmla="*/ 91704 w 4448704"/>
                <a:gd name="connsiteY3" fmla="*/ 660136 h 4122304"/>
                <a:gd name="connsiteX4" fmla="*/ 221265 w 4448704"/>
                <a:gd name="connsiteY4" fmla="*/ 2011375 h 4122304"/>
                <a:gd name="connsiteX5" fmla="*/ 1315444 w 4448704"/>
                <a:gd name="connsiteY5" fmla="*/ 1815990 h 4122304"/>
                <a:gd name="connsiteX6" fmla="*/ 2292390 w 4448704"/>
                <a:gd name="connsiteY6" fmla="*/ 1444759 h 4122304"/>
                <a:gd name="connsiteX7" fmla="*/ 3171641 w 4448704"/>
                <a:gd name="connsiteY7" fmla="*/ 1835529 h 4122304"/>
                <a:gd name="connsiteX8" fmla="*/ 1823456 w 4448704"/>
                <a:gd name="connsiteY8" fmla="*/ 2890606 h 4122304"/>
                <a:gd name="connsiteX9" fmla="*/ 1491294 w 4448704"/>
                <a:gd name="connsiteY9" fmla="*/ 4121529 h 4122304"/>
                <a:gd name="connsiteX10" fmla="*/ 3347491 w 4448704"/>
                <a:gd name="connsiteY10" fmla="*/ 3085990 h 4122304"/>
                <a:gd name="connsiteX11" fmla="*/ 4148587 w 4448704"/>
                <a:gd name="connsiteY11" fmla="*/ 3730759 h 4122304"/>
                <a:gd name="connsiteX12" fmla="*/ 4441670 w 4448704"/>
                <a:gd name="connsiteY12" fmla="*/ 1815990 h 4122304"/>
                <a:gd name="connsiteX13" fmla="*/ 4352199 w 4448704"/>
                <a:gd name="connsiteY13" fmla="*/ 5084 h 4122304"/>
                <a:gd name="connsiteX0" fmla="*/ 4352199 w 4444663"/>
                <a:gd name="connsiteY0" fmla="*/ 5084 h 4122291"/>
                <a:gd name="connsiteX1" fmla="*/ 3249797 w 4444663"/>
                <a:gd name="connsiteY1" fmla="*/ 370144 h 4122291"/>
                <a:gd name="connsiteX2" fmla="*/ 1295905 w 4444663"/>
                <a:gd name="connsiteY2" fmla="*/ 174759 h 4122291"/>
                <a:gd name="connsiteX3" fmla="*/ 91704 w 4444663"/>
                <a:gd name="connsiteY3" fmla="*/ 660136 h 4122291"/>
                <a:gd name="connsiteX4" fmla="*/ 221265 w 4444663"/>
                <a:gd name="connsiteY4" fmla="*/ 2011375 h 4122291"/>
                <a:gd name="connsiteX5" fmla="*/ 1315444 w 4444663"/>
                <a:gd name="connsiteY5" fmla="*/ 1815990 h 4122291"/>
                <a:gd name="connsiteX6" fmla="*/ 2292390 w 4444663"/>
                <a:gd name="connsiteY6" fmla="*/ 1444759 h 4122291"/>
                <a:gd name="connsiteX7" fmla="*/ 3171641 w 4444663"/>
                <a:gd name="connsiteY7" fmla="*/ 1835529 h 4122291"/>
                <a:gd name="connsiteX8" fmla="*/ 1823456 w 4444663"/>
                <a:gd name="connsiteY8" fmla="*/ 2890606 h 4122291"/>
                <a:gd name="connsiteX9" fmla="*/ 1491294 w 4444663"/>
                <a:gd name="connsiteY9" fmla="*/ 4121529 h 4122291"/>
                <a:gd name="connsiteX10" fmla="*/ 3347491 w 4444663"/>
                <a:gd name="connsiteY10" fmla="*/ 3085990 h 4122291"/>
                <a:gd name="connsiteX11" fmla="*/ 4309003 w 4444663"/>
                <a:gd name="connsiteY11" fmla="*/ 3837706 h 4122291"/>
                <a:gd name="connsiteX12" fmla="*/ 4441670 w 4444663"/>
                <a:gd name="connsiteY12" fmla="*/ 1815990 h 4122291"/>
                <a:gd name="connsiteX13" fmla="*/ 4352199 w 4444663"/>
                <a:gd name="connsiteY13" fmla="*/ 5084 h 4122291"/>
                <a:gd name="connsiteX0" fmla="*/ 4352199 w 4444663"/>
                <a:gd name="connsiteY0" fmla="*/ 5084 h 4126775"/>
                <a:gd name="connsiteX1" fmla="*/ 3249797 w 4444663"/>
                <a:gd name="connsiteY1" fmla="*/ 370144 h 4126775"/>
                <a:gd name="connsiteX2" fmla="*/ 1295905 w 4444663"/>
                <a:gd name="connsiteY2" fmla="*/ 174759 h 4126775"/>
                <a:gd name="connsiteX3" fmla="*/ 91704 w 4444663"/>
                <a:gd name="connsiteY3" fmla="*/ 660136 h 4126775"/>
                <a:gd name="connsiteX4" fmla="*/ 221265 w 4444663"/>
                <a:gd name="connsiteY4" fmla="*/ 2011375 h 4126775"/>
                <a:gd name="connsiteX5" fmla="*/ 1315444 w 4444663"/>
                <a:gd name="connsiteY5" fmla="*/ 1815990 h 4126775"/>
                <a:gd name="connsiteX6" fmla="*/ 2292390 w 4444663"/>
                <a:gd name="connsiteY6" fmla="*/ 1444759 h 4126775"/>
                <a:gd name="connsiteX7" fmla="*/ 3171641 w 4444663"/>
                <a:gd name="connsiteY7" fmla="*/ 1835529 h 4126775"/>
                <a:gd name="connsiteX8" fmla="*/ 1823456 w 4444663"/>
                <a:gd name="connsiteY8" fmla="*/ 2890606 h 4126775"/>
                <a:gd name="connsiteX9" fmla="*/ 1491294 w 4444663"/>
                <a:gd name="connsiteY9" fmla="*/ 4121529 h 4126775"/>
                <a:gd name="connsiteX10" fmla="*/ 3334123 w 4444663"/>
                <a:gd name="connsiteY10" fmla="*/ 3353359 h 4126775"/>
                <a:gd name="connsiteX11" fmla="*/ 4309003 w 4444663"/>
                <a:gd name="connsiteY11" fmla="*/ 3837706 h 4126775"/>
                <a:gd name="connsiteX12" fmla="*/ 4441670 w 4444663"/>
                <a:gd name="connsiteY12" fmla="*/ 1815990 h 4126775"/>
                <a:gd name="connsiteX13" fmla="*/ 4352199 w 4444663"/>
                <a:gd name="connsiteY13" fmla="*/ 5084 h 4126775"/>
                <a:gd name="connsiteX0" fmla="*/ 4352199 w 4444663"/>
                <a:gd name="connsiteY0" fmla="*/ 5084 h 4144280"/>
                <a:gd name="connsiteX1" fmla="*/ 3249797 w 4444663"/>
                <a:gd name="connsiteY1" fmla="*/ 370144 h 4144280"/>
                <a:gd name="connsiteX2" fmla="*/ 1295905 w 4444663"/>
                <a:gd name="connsiteY2" fmla="*/ 174759 h 4144280"/>
                <a:gd name="connsiteX3" fmla="*/ 91704 w 4444663"/>
                <a:gd name="connsiteY3" fmla="*/ 660136 h 4144280"/>
                <a:gd name="connsiteX4" fmla="*/ 221265 w 4444663"/>
                <a:gd name="connsiteY4" fmla="*/ 2011375 h 4144280"/>
                <a:gd name="connsiteX5" fmla="*/ 1315444 w 4444663"/>
                <a:gd name="connsiteY5" fmla="*/ 1815990 h 4144280"/>
                <a:gd name="connsiteX6" fmla="*/ 2292390 w 4444663"/>
                <a:gd name="connsiteY6" fmla="*/ 1444759 h 4144280"/>
                <a:gd name="connsiteX7" fmla="*/ 3171641 w 4444663"/>
                <a:gd name="connsiteY7" fmla="*/ 1835529 h 4144280"/>
                <a:gd name="connsiteX8" fmla="*/ 1823456 w 4444663"/>
                <a:gd name="connsiteY8" fmla="*/ 2890606 h 4144280"/>
                <a:gd name="connsiteX9" fmla="*/ 1491294 w 4444663"/>
                <a:gd name="connsiteY9" fmla="*/ 4121529 h 4144280"/>
                <a:gd name="connsiteX10" fmla="*/ 3294019 w 4444663"/>
                <a:gd name="connsiteY10" fmla="*/ 3700938 h 4144280"/>
                <a:gd name="connsiteX11" fmla="*/ 4309003 w 4444663"/>
                <a:gd name="connsiteY11" fmla="*/ 3837706 h 4144280"/>
                <a:gd name="connsiteX12" fmla="*/ 4441670 w 4444663"/>
                <a:gd name="connsiteY12" fmla="*/ 1815990 h 4144280"/>
                <a:gd name="connsiteX13" fmla="*/ 4352199 w 4444663"/>
                <a:gd name="connsiteY13" fmla="*/ 5084 h 4144280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3171641 w 4411639"/>
                <a:gd name="connsiteY7" fmla="*/ 1882852 h 4191603"/>
                <a:gd name="connsiteX8" fmla="*/ 1823456 w 4411639"/>
                <a:gd name="connsiteY8" fmla="*/ 2937929 h 4191603"/>
                <a:gd name="connsiteX9" fmla="*/ 1491294 w 4411639"/>
                <a:gd name="connsiteY9" fmla="*/ 4168852 h 4191603"/>
                <a:gd name="connsiteX10" fmla="*/ 3294019 w 4411639"/>
                <a:gd name="connsiteY10" fmla="*/ 3748261 h 4191603"/>
                <a:gd name="connsiteX11" fmla="*/ 4309003 w 4411639"/>
                <a:gd name="connsiteY11" fmla="*/ 3885029 h 4191603"/>
                <a:gd name="connsiteX12" fmla="*/ 4267886 w 4411639"/>
                <a:gd name="connsiteY12" fmla="*/ 1756366 h 4191603"/>
                <a:gd name="connsiteX13" fmla="*/ 4352199 w 4411639"/>
                <a:gd name="connsiteY13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38918 w 4411639"/>
                <a:gd name="connsiteY6" fmla="*/ 1652503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12182 w 4411639"/>
                <a:gd name="connsiteY6" fmla="*/ 2000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379343"/>
                <a:gd name="connsiteY0" fmla="*/ 15556 h 4154752"/>
                <a:gd name="connsiteX1" fmla="*/ 3249797 w 4379343"/>
                <a:gd name="connsiteY1" fmla="*/ 380616 h 4154752"/>
                <a:gd name="connsiteX2" fmla="*/ 1295905 w 4379343"/>
                <a:gd name="connsiteY2" fmla="*/ 185231 h 4154752"/>
                <a:gd name="connsiteX3" fmla="*/ 91704 w 4379343"/>
                <a:gd name="connsiteY3" fmla="*/ 670608 h 4154752"/>
                <a:gd name="connsiteX4" fmla="*/ 221265 w 4379343"/>
                <a:gd name="connsiteY4" fmla="*/ 2021847 h 4154752"/>
                <a:gd name="connsiteX5" fmla="*/ 1315444 w 4379343"/>
                <a:gd name="connsiteY5" fmla="*/ 1826462 h 4154752"/>
                <a:gd name="connsiteX6" fmla="*/ 2212182 w 4379343"/>
                <a:gd name="connsiteY6" fmla="*/ 1963231 h 4154752"/>
                <a:gd name="connsiteX7" fmla="*/ 1823456 w 4379343"/>
                <a:gd name="connsiteY7" fmla="*/ 2901078 h 4154752"/>
                <a:gd name="connsiteX8" fmla="*/ 1491294 w 4379343"/>
                <a:gd name="connsiteY8" fmla="*/ 4132001 h 4154752"/>
                <a:gd name="connsiteX9" fmla="*/ 3294019 w 4379343"/>
                <a:gd name="connsiteY9" fmla="*/ 3711410 h 4154752"/>
                <a:gd name="connsiteX10" fmla="*/ 4309003 w 4379343"/>
                <a:gd name="connsiteY10" fmla="*/ 3848178 h 4154752"/>
                <a:gd name="connsiteX11" fmla="*/ 4267886 w 4379343"/>
                <a:gd name="connsiteY11" fmla="*/ 1719515 h 4154752"/>
                <a:gd name="connsiteX12" fmla="*/ 4352199 w 4379343"/>
                <a:gd name="connsiteY12" fmla="*/ 15556 h 4154752"/>
                <a:gd name="connsiteX0" fmla="*/ 4352199 w 4379343"/>
                <a:gd name="connsiteY0" fmla="*/ 1025 h 4140221"/>
                <a:gd name="connsiteX1" fmla="*/ 3249797 w 4379343"/>
                <a:gd name="connsiteY1" fmla="*/ 366085 h 4140221"/>
                <a:gd name="connsiteX2" fmla="*/ 1295905 w 4379343"/>
                <a:gd name="connsiteY2" fmla="*/ 170700 h 4140221"/>
                <a:gd name="connsiteX3" fmla="*/ 91704 w 4379343"/>
                <a:gd name="connsiteY3" fmla="*/ 656077 h 4140221"/>
                <a:gd name="connsiteX4" fmla="*/ 221265 w 4379343"/>
                <a:gd name="connsiteY4" fmla="*/ 2007316 h 4140221"/>
                <a:gd name="connsiteX5" fmla="*/ 1315444 w 4379343"/>
                <a:gd name="connsiteY5" fmla="*/ 1811931 h 4140221"/>
                <a:gd name="connsiteX6" fmla="*/ 2212182 w 4379343"/>
                <a:gd name="connsiteY6" fmla="*/ 1948700 h 4140221"/>
                <a:gd name="connsiteX7" fmla="*/ 1823456 w 4379343"/>
                <a:gd name="connsiteY7" fmla="*/ 2886547 h 4140221"/>
                <a:gd name="connsiteX8" fmla="*/ 1491294 w 4379343"/>
                <a:gd name="connsiteY8" fmla="*/ 4117470 h 4140221"/>
                <a:gd name="connsiteX9" fmla="*/ 3294019 w 4379343"/>
                <a:gd name="connsiteY9" fmla="*/ 3696879 h 4140221"/>
                <a:gd name="connsiteX10" fmla="*/ 4309003 w 4379343"/>
                <a:gd name="connsiteY10" fmla="*/ 3833647 h 4140221"/>
                <a:gd name="connsiteX11" fmla="*/ 4267886 w 4379343"/>
                <a:gd name="connsiteY11" fmla="*/ 1704984 h 4140221"/>
                <a:gd name="connsiteX12" fmla="*/ 4352199 w 4379343"/>
                <a:gd name="connsiteY12" fmla="*/ 1025 h 4140221"/>
                <a:gd name="connsiteX0" fmla="*/ 4293295 w 4320439"/>
                <a:gd name="connsiteY0" fmla="*/ 968 h 4140164"/>
                <a:gd name="connsiteX1" fmla="*/ 3190893 w 4320439"/>
                <a:gd name="connsiteY1" fmla="*/ 366028 h 4140164"/>
                <a:gd name="connsiteX2" fmla="*/ 434921 w 4320439"/>
                <a:gd name="connsiteY2" fmla="*/ 36959 h 4140164"/>
                <a:gd name="connsiteX3" fmla="*/ 32800 w 4320439"/>
                <a:gd name="connsiteY3" fmla="*/ 656020 h 4140164"/>
                <a:gd name="connsiteX4" fmla="*/ 162361 w 4320439"/>
                <a:gd name="connsiteY4" fmla="*/ 2007259 h 4140164"/>
                <a:gd name="connsiteX5" fmla="*/ 1256540 w 4320439"/>
                <a:gd name="connsiteY5" fmla="*/ 1811874 h 4140164"/>
                <a:gd name="connsiteX6" fmla="*/ 2153278 w 4320439"/>
                <a:gd name="connsiteY6" fmla="*/ 1948643 h 4140164"/>
                <a:gd name="connsiteX7" fmla="*/ 1764552 w 4320439"/>
                <a:gd name="connsiteY7" fmla="*/ 2886490 h 4140164"/>
                <a:gd name="connsiteX8" fmla="*/ 1432390 w 4320439"/>
                <a:gd name="connsiteY8" fmla="*/ 4117413 h 4140164"/>
                <a:gd name="connsiteX9" fmla="*/ 3235115 w 4320439"/>
                <a:gd name="connsiteY9" fmla="*/ 3696822 h 4140164"/>
                <a:gd name="connsiteX10" fmla="*/ 4250099 w 4320439"/>
                <a:gd name="connsiteY10" fmla="*/ 3833590 h 4140164"/>
                <a:gd name="connsiteX11" fmla="*/ 4208982 w 4320439"/>
                <a:gd name="connsiteY11" fmla="*/ 1704927 h 4140164"/>
                <a:gd name="connsiteX12" fmla="*/ 4293295 w 4320439"/>
                <a:gd name="connsiteY12" fmla="*/ 968 h 4140164"/>
                <a:gd name="connsiteX0" fmla="*/ 4338820 w 4365964"/>
                <a:gd name="connsiteY0" fmla="*/ 154229 h 4293425"/>
                <a:gd name="connsiteX1" fmla="*/ 3236418 w 4365964"/>
                <a:gd name="connsiteY1" fmla="*/ 519289 h 4293425"/>
                <a:gd name="connsiteX2" fmla="*/ 306662 w 4365964"/>
                <a:gd name="connsiteY2" fmla="*/ 3062 h 4293425"/>
                <a:gd name="connsiteX3" fmla="*/ 78325 w 4365964"/>
                <a:gd name="connsiteY3" fmla="*/ 809281 h 4293425"/>
                <a:gd name="connsiteX4" fmla="*/ 207886 w 4365964"/>
                <a:gd name="connsiteY4" fmla="*/ 2160520 h 4293425"/>
                <a:gd name="connsiteX5" fmla="*/ 1302065 w 4365964"/>
                <a:gd name="connsiteY5" fmla="*/ 1965135 h 4293425"/>
                <a:gd name="connsiteX6" fmla="*/ 2198803 w 4365964"/>
                <a:gd name="connsiteY6" fmla="*/ 2101904 h 4293425"/>
                <a:gd name="connsiteX7" fmla="*/ 1810077 w 4365964"/>
                <a:gd name="connsiteY7" fmla="*/ 3039751 h 4293425"/>
                <a:gd name="connsiteX8" fmla="*/ 1477915 w 4365964"/>
                <a:gd name="connsiteY8" fmla="*/ 4270674 h 4293425"/>
                <a:gd name="connsiteX9" fmla="*/ 3280640 w 4365964"/>
                <a:gd name="connsiteY9" fmla="*/ 3850083 h 4293425"/>
                <a:gd name="connsiteX10" fmla="*/ 4295624 w 4365964"/>
                <a:gd name="connsiteY10" fmla="*/ 3986851 h 4293425"/>
                <a:gd name="connsiteX11" fmla="*/ 4254507 w 4365964"/>
                <a:gd name="connsiteY11" fmla="*/ 1858188 h 4293425"/>
                <a:gd name="connsiteX12" fmla="*/ 4338820 w 4365964"/>
                <a:gd name="connsiteY12" fmla="*/ 154229 h 429342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980645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887067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766751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592962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55667 w 5082811"/>
                <a:gd name="connsiteY0" fmla="*/ 169739 h 4308935"/>
                <a:gd name="connsiteX1" fmla="*/ 3953265 w 5082811"/>
                <a:gd name="connsiteY1" fmla="*/ 534799 h 4308935"/>
                <a:gd name="connsiteX2" fmla="*/ 1023509 w 5082811"/>
                <a:gd name="connsiteY2" fmla="*/ 18572 h 4308935"/>
                <a:gd name="connsiteX3" fmla="*/ 19829 w 5082811"/>
                <a:gd name="connsiteY3" fmla="*/ 1332791 h 4308935"/>
                <a:gd name="connsiteX4" fmla="*/ 398915 w 5082811"/>
                <a:gd name="connsiteY4" fmla="*/ 1899680 h 4308935"/>
                <a:gd name="connsiteX5" fmla="*/ 924733 w 5082811"/>
                <a:gd name="connsiteY5" fmla="*/ 2176030 h 4308935"/>
                <a:gd name="connsiteX6" fmla="*/ 2018912 w 5082811"/>
                <a:gd name="connsiteY6" fmla="*/ 1592962 h 4308935"/>
                <a:gd name="connsiteX7" fmla="*/ 2915650 w 5082811"/>
                <a:gd name="connsiteY7" fmla="*/ 2117414 h 4308935"/>
                <a:gd name="connsiteX8" fmla="*/ 2526924 w 5082811"/>
                <a:gd name="connsiteY8" fmla="*/ 3055261 h 4308935"/>
                <a:gd name="connsiteX9" fmla="*/ 2194762 w 5082811"/>
                <a:gd name="connsiteY9" fmla="*/ 4286184 h 4308935"/>
                <a:gd name="connsiteX10" fmla="*/ 3997487 w 5082811"/>
                <a:gd name="connsiteY10" fmla="*/ 3865593 h 4308935"/>
                <a:gd name="connsiteX11" fmla="*/ 5012471 w 5082811"/>
                <a:gd name="connsiteY11" fmla="*/ 4002361 h 4308935"/>
                <a:gd name="connsiteX12" fmla="*/ 4971354 w 5082811"/>
                <a:gd name="connsiteY12" fmla="*/ 1873698 h 4308935"/>
                <a:gd name="connsiteX13" fmla="*/ 5055667 w 5082811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923476 w 5081554"/>
                <a:gd name="connsiteY5" fmla="*/ 2176030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1177468 w 5081554"/>
                <a:gd name="connsiteY5" fmla="*/ 1895293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662285 w 5078821"/>
                <a:gd name="connsiteY5" fmla="*/ 2233891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031972 w 5078821"/>
                <a:gd name="connsiteY8" fmla="*/ 2010467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289521"/>
                <a:gd name="connsiteX1" fmla="*/ 3949275 w 5078821"/>
                <a:gd name="connsiteY1" fmla="*/ 534799 h 4289521"/>
                <a:gd name="connsiteX2" fmla="*/ 1019519 w 5078821"/>
                <a:gd name="connsiteY2" fmla="*/ 18572 h 4289521"/>
                <a:gd name="connsiteX3" fmla="*/ 15839 w 5078821"/>
                <a:gd name="connsiteY3" fmla="*/ 1332791 h 4289521"/>
                <a:gd name="connsiteX4" fmla="*/ 408293 w 5078821"/>
                <a:gd name="connsiteY4" fmla="*/ 2019996 h 4289521"/>
                <a:gd name="connsiteX5" fmla="*/ 862804 w 5078821"/>
                <a:gd name="connsiteY5" fmla="*/ 2220523 h 4289521"/>
                <a:gd name="connsiteX6" fmla="*/ 1201471 w 5078821"/>
                <a:gd name="connsiteY6" fmla="*/ 1815082 h 4289521"/>
                <a:gd name="connsiteX7" fmla="*/ 2014922 w 5078821"/>
                <a:gd name="connsiteY7" fmla="*/ 1592962 h 4289521"/>
                <a:gd name="connsiteX8" fmla="*/ 3192388 w 5078821"/>
                <a:gd name="connsiteY8" fmla="*/ 1956993 h 4289521"/>
                <a:gd name="connsiteX9" fmla="*/ 2335782 w 5078821"/>
                <a:gd name="connsiteY9" fmla="*/ 3055261 h 4289521"/>
                <a:gd name="connsiteX10" fmla="*/ 2012452 w 5078821"/>
                <a:gd name="connsiteY10" fmla="*/ 3597470 h 4289521"/>
                <a:gd name="connsiteX11" fmla="*/ 2190772 w 5078821"/>
                <a:gd name="connsiteY11" fmla="*/ 4286184 h 4289521"/>
                <a:gd name="connsiteX12" fmla="*/ 3993497 w 5078821"/>
                <a:gd name="connsiteY12" fmla="*/ 3865593 h 4289521"/>
                <a:gd name="connsiteX13" fmla="*/ 5008481 w 5078821"/>
                <a:gd name="connsiteY13" fmla="*/ 4002361 h 4289521"/>
                <a:gd name="connsiteX14" fmla="*/ 4967364 w 5078821"/>
                <a:gd name="connsiteY14" fmla="*/ 1873698 h 4289521"/>
                <a:gd name="connsiteX15" fmla="*/ 5051677 w 5078821"/>
                <a:gd name="connsiteY15" fmla="*/ 169739 h 4289521"/>
                <a:gd name="connsiteX0" fmla="*/ 5051677 w 5078821"/>
                <a:gd name="connsiteY0" fmla="*/ 169739 h 4288397"/>
                <a:gd name="connsiteX1" fmla="*/ 3949275 w 5078821"/>
                <a:gd name="connsiteY1" fmla="*/ 534799 h 4288397"/>
                <a:gd name="connsiteX2" fmla="*/ 1019519 w 5078821"/>
                <a:gd name="connsiteY2" fmla="*/ 18572 h 4288397"/>
                <a:gd name="connsiteX3" fmla="*/ 15839 w 5078821"/>
                <a:gd name="connsiteY3" fmla="*/ 1332791 h 4288397"/>
                <a:gd name="connsiteX4" fmla="*/ 408293 w 5078821"/>
                <a:gd name="connsiteY4" fmla="*/ 2019996 h 4288397"/>
                <a:gd name="connsiteX5" fmla="*/ 862804 w 5078821"/>
                <a:gd name="connsiteY5" fmla="*/ 2220523 h 4288397"/>
                <a:gd name="connsiteX6" fmla="*/ 1201471 w 5078821"/>
                <a:gd name="connsiteY6" fmla="*/ 1815082 h 4288397"/>
                <a:gd name="connsiteX7" fmla="*/ 2014922 w 5078821"/>
                <a:gd name="connsiteY7" fmla="*/ 1592962 h 4288397"/>
                <a:gd name="connsiteX8" fmla="*/ 3192388 w 5078821"/>
                <a:gd name="connsiteY8" fmla="*/ 1956993 h 4288397"/>
                <a:gd name="connsiteX9" fmla="*/ 2335782 w 5078821"/>
                <a:gd name="connsiteY9" fmla="*/ 3055261 h 4288397"/>
                <a:gd name="connsiteX10" fmla="*/ 1825300 w 5078821"/>
                <a:gd name="connsiteY10" fmla="*/ 3650943 h 4288397"/>
                <a:gd name="connsiteX11" fmla="*/ 2190772 w 5078821"/>
                <a:gd name="connsiteY11" fmla="*/ 4286184 h 4288397"/>
                <a:gd name="connsiteX12" fmla="*/ 3993497 w 5078821"/>
                <a:gd name="connsiteY12" fmla="*/ 3865593 h 4288397"/>
                <a:gd name="connsiteX13" fmla="*/ 5008481 w 5078821"/>
                <a:gd name="connsiteY13" fmla="*/ 4002361 h 4288397"/>
                <a:gd name="connsiteX14" fmla="*/ 4967364 w 5078821"/>
                <a:gd name="connsiteY14" fmla="*/ 1873698 h 4288397"/>
                <a:gd name="connsiteX15" fmla="*/ 5051677 w 5078821"/>
                <a:gd name="connsiteY15" fmla="*/ 169739 h 4288397"/>
                <a:gd name="connsiteX0" fmla="*/ 5051677 w 5078821"/>
                <a:gd name="connsiteY0" fmla="*/ 169739 h 4541671"/>
                <a:gd name="connsiteX1" fmla="*/ 3949275 w 5078821"/>
                <a:gd name="connsiteY1" fmla="*/ 534799 h 4541671"/>
                <a:gd name="connsiteX2" fmla="*/ 1019519 w 5078821"/>
                <a:gd name="connsiteY2" fmla="*/ 18572 h 4541671"/>
                <a:gd name="connsiteX3" fmla="*/ 15839 w 5078821"/>
                <a:gd name="connsiteY3" fmla="*/ 1332791 h 4541671"/>
                <a:gd name="connsiteX4" fmla="*/ 408293 w 5078821"/>
                <a:gd name="connsiteY4" fmla="*/ 2019996 h 4541671"/>
                <a:gd name="connsiteX5" fmla="*/ 862804 w 5078821"/>
                <a:gd name="connsiteY5" fmla="*/ 2220523 h 4541671"/>
                <a:gd name="connsiteX6" fmla="*/ 1201471 w 5078821"/>
                <a:gd name="connsiteY6" fmla="*/ 1815082 h 4541671"/>
                <a:gd name="connsiteX7" fmla="*/ 2014922 w 5078821"/>
                <a:gd name="connsiteY7" fmla="*/ 1592962 h 4541671"/>
                <a:gd name="connsiteX8" fmla="*/ 3192388 w 5078821"/>
                <a:gd name="connsiteY8" fmla="*/ 1956993 h 4541671"/>
                <a:gd name="connsiteX9" fmla="*/ 2335782 w 5078821"/>
                <a:gd name="connsiteY9" fmla="*/ 3055261 h 4541671"/>
                <a:gd name="connsiteX10" fmla="*/ 1825300 w 5078821"/>
                <a:gd name="connsiteY10" fmla="*/ 3650943 h 4541671"/>
                <a:gd name="connsiteX11" fmla="*/ 2217508 w 5078821"/>
                <a:gd name="connsiteY11" fmla="*/ 4540184 h 4541671"/>
                <a:gd name="connsiteX12" fmla="*/ 3993497 w 5078821"/>
                <a:gd name="connsiteY12" fmla="*/ 3865593 h 4541671"/>
                <a:gd name="connsiteX13" fmla="*/ 5008481 w 5078821"/>
                <a:gd name="connsiteY13" fmla="*/ 4002361 h 4541671"/>
                <a:gd name="connsiteX14" fmla="*/ 4967364 w 5078821"/>
                <a:gd name="connsiteY14" fmla="*/ 1873698 h 4541671"/>
                <a:gd name="connsiteX15" fmla="*/ 5051677 w 5078821"/>
                <a:gd name="connsiteY15" fmla="*/ 169739 h 4541671"/>
                <a:gd name="connsiteX0" fmla="*/ 5051677 w 5078821"/>
                <a:gd name="connsiteY0" fmla="*/ 169739 h 4541125"/>
                <a:gd name="connsiteX1" fmla="*/ 3949275 w 5078821"/>
                <a:gd name="connsiteY1" fmla="*/ 534799 h 4541125"/>
                <a:gd name="connsiteX2" fmla="*/ 1019519 w 5078821"/>
                <a:gd name="connsiteY2" fmla="*/ 18572 h 4541125"/>
                <a:gd name="connsiteX3" fmla="*/ 15839 w 5078821"/>
                <a:gd name="connsiteY3" fmla="*/ 1332791 h 4541125"/>
                <a:gd name="connsiteX4" fmla="*/ 408293 w 5078821"/>
                <a:gd name="connsiteY4" fmla="*/ 2019996 h 4541125"/>
                <a:gd name="connsiteX5" fmla="*/ 862804 w 5078821"/>
                <a:gd name="connsiteY5" fmla="*/ 2220523 h 4541125"/>
                <a:gd name="connsiteX6" fmla="*/ 1201471 w 5078821"/>
                <a:gd name="connsiteY6" fmla="*/ 1815082 h 4541125"/>
                <a:gd name="connsiteX7" fmla="*/ 2014922 w 5078821"/>
                <a:gd name="connsiteY7" fmla="*/ 1592962 h 4541125"/>
                <a:gd name="connsiteX8" fmla="*/ 3192388 w 5078821"/>
                <a:gd name="connsiteY8" fmla="*/ 1956993 h 4541125"/>
                <a:gd name="connsiteX9" fmla="*/ 2335782 w 5078821"/>
                <a:gd name="connsiteY9" fmla="*/ 3055261 h 4541125"/>
                <a:gd name="connsiteX10" fmla="*/ 1825300 w 5078821"/>
                <a:gd name="connsiteY10" fmla="*/ 3650943 h 4541125"/>
                <a:gd name="connsiteX11" fmla="*/ 2217508 w 5078821"/>
                <a:gd name="connsiteY11" fmla="*/ 4540184 h 4541125"/>
                <a:gd name="connsiteX12" fmla="*/ 3579089 w 5078821"/>
                <a:gd name="connsiteY12" fmla="*/ 3825487 h 4541125"/>
                <a:gd name="connsiteX13" fmla="*/ 5008481 w 5078821"/>
                <a:gd name="connsiteY13" fmla="*/ 4002361 h 4541125"/>
                <a:gd name="connsiteX14" fmla="*/ 4967364 w 5078821"/>
                <a:gd name="connsiteY14" fmla="*/ 1873698 h 4541125"/>
                <a:gd name="connsiteX15" fmla="*/ 5051677 w 5078821"/>
                <a:gd name="connsiteY15" fmla="*/ 169739 h 4541125"/>
                <a:gd name="connsiteX0" fmla="*/ 5051677 w 5136009"/>
                <a:gd name="connsiteY0" fmla="*/ 169739 h 4541070"/>
                <a:gd name="connsiteX1" fmla="*/ 3949275 w 5136009"/>
                <a:gd name="connsiteY1" fmla="*/ 534799 h 4541070"/>
                <a:gd name="connsiteX2" fmla="*/ 1019519 w 5136009"/>
                <a:gd name="connsiteY2" fmla="*/ 18572 h 4541070"/>
                <a:gd name="connsiteX3" fmla="*/ 15839 w 5136009"/>
                <a:gd name="connsiteY3" fmla="*/ 1332791 h 4541070"/>
                <a:gd name="connsiteX4" fmla="*/ 408293 w 5136009"/>
                <a:gd name="connsiteY4" fmla="*/ 2019996 h 4541070"/>
                <a:gd name="connsiteX5" fmla="*/ 862804 w 5136009"/>
                <a:gd name="connsiteY5" fmla="*/ 2220523 h 4541070"/>
                <a:gd name="connsiteX6" fmla="*/ 1201471 w 5136009"/>
                <a:gd name="connsiteY6" fmla="*/ 1815082 h 4541070"/>
                <a:gd name="connsiteX7" fmla="*/ 2014922 w 5136009"/>
                <a:gd name="connsiteY7" fmla="*/ 1592962 h 4541070"/>
                <a:gd name="connsiteX8" fmla="*/ 3192388 w 5136009"/>
                <a:gd name="connsiteY8" fmla="*/ 1956993 h 4541070"/>
                <a:gd name="connsiteX9" fmla="*/ 2335782 w 5136009"/>
                <a:gd name="connsiteY9" fmla="*/ 3055261 h 4541070"/>
                <a:gd name="connsiteX10" fmla="*/ 1825300 w 5136009"/>
                <a:gd name="connsiteY10" fmla="*/ 3650943 h 4541070"/>
                <a:gd name="connsiteX11" fmla="*/ 2217508 w 5136009"/>
                <a:gd name="connsiteY11" fmla="*/ 4540184 h 4541070"/>
                <a:gd name="connsiteX12" fmla="*/ 3579089 w 5136009"/>
                <a:gd name="connsiteY12" fmla="*/ 3825487 h 4541070"/>
                <a:gd name="connsiteX13" fmla="*/ 5075321 w 5136009"/>
                <a:gd name="connsiteY13" fmla="*/ 4256361 h 4541070"/>
                <a:gd name="connsiteX14" fmla="*/ 4967364 w 5136009"/>
                <a:gd name="connsiteY14" fmla="*/ 1873698 h 4541070"/>
                <a:gd name="connsiteX15" fmla="*/ 5051677 w 5136009"/>
                <a:gd name="connsiteY15" fmla="*/ 169739 h 4541070"/>
                <a:gd name="connsiteX0" fmla="*/ 5051677 w 5136009"/>
                <a:gd name="connsiteY0" fmla="*/ 189172 h 4560503"/>
                <a:gd name="connsiteX1" fmla="*/ 3802227 w 5136009"/>
                <a:gd name="connsiteY1" fmla="*/ 340338 h 4560503"/>
                <a:gd name="connsiteX2" fmla="*/ 1019519 w 5136009"/>
                <a:gd name="connsiteY2" fmla="*/ 38005 h 4560503"/>
                <a:gd name="connsiteX3" fmla="*/ 15839 w 5136009"/>
                <a:gd name="connsiteY3" fmla="*/ 1352224 h 4560503"/>
                <a:gd name="connsiteX4" fmla="*/ 408293 w 5136009"/>
                <a:gd name="connsiteY4" fmla="*/ 2039429 h 4560503"/>
                <a:gd name="connsiteX5" fmla="*/ 862804 w 5136009"/>
                <a:gd name="connsiteY5" fmla="*/ 2239956 h 4560503"/>
                <a:gd name="connsiteX6" fmla="*/ 1201471 w 5136009"/>
                <a:gd name="connsiteY6" fmla="*/ 1834515 h 4560503"/>
                <a:gd name="connsiteX7" fmla="*/ 2014922 w 5136009"/>
                <a:gd name="connsiteY7" fmla="*/ 1612395 h 4560503"/>
                <a:gd name="connsiteX8" fmla="*/ 3192388 w 5136009"/>
                <a:gd name="connsiteY8" fmla="*/ 1976426 h 4560503"/>
                <a:gd name="connsiteX9" fmla="*/ 2335782 w 5136009"/>
                <a:gd name="connsiteY9" fmla="*/ 3074694 h 4560503"/>
                <a:gd name="connsiteX10" fmla="*/ 1825300 w 5136009"/>
                <a:gd name="connsiteY10" fmla="*/ 3670376 h 4560503"/>
                <a:gd name="connsiteX11" fmla="*/ 2217508 w 5136009"/>
                <a:gd name="connsiteY11" fmla="*/ 4559617 h 4560503"/>
                <a:gd name="connsiteX12" fmla="*/ 3579089 w 5136009"/>
                <a:gd name="connsiteY12" fmla="*/ 3844920 h 4560503"/>
                <a:gd name="connsiteX13" fmla="*/ 5075321 w 5136009"/>
                <a:gd name="connsiteY13" fmla="*/ 4275794 h 4560503"/>
                <a:gd name="connsiteX14" fmla="*/ 4967364 w 5136009"/>
                <a:gd name="connsiteY14" fmla="*/ 1893131 h 4560503"/>
                <a:gd name="connsiteX15" fmla="*/ 5051677 w 5136009"/>
                <a:gd name="connsiteY15" fmla="*/ 189172 h 4560503"/>
                <a:gd name="connsiteX0" fmla="*/ 5051677 w 5170863"/>
                <a:gd name="connsiteY0" fmla="*/ 181721 h 4553052"/>
                <a:gd name="connsiteX1" fmla="*/ 3093723 w 5170863"/>
                <a:gd name="connsiteY1" fmla="*/ 399729 h 4553052"/>
                <a:gd name="connsiteX2" fmla="*/ 1019519 w 5170863"/>
                <a:gd name="connsiteY2" fmla="*/ 30554 h 4553052"/>
                <a:gd name="connsiteX3" fmla="*/ 15839 w 5170863"/>
                <a:gd name="connsiteY3" fmla="*/ 1344773 h 4553052"/>
                <a:gd name="connsiteX4" fmla="*/ 408293 w 5170863"/>
                <a:gd name="connsiteY4" fmla="*/ 2031978 h 4553052"/>
                <a:gd name="connsiteX5" fmla="*/ 862804 w 5170863"/>
                <a:gd name="connsiteY5" fmla="*/ 2232505 h 4553052"/>
                <a:gd name="connsiteX6" fmla="*/ 1201471 w 5170863"/>
                <a:gd name="connsiteY6" fmla="*/ 1827064 h 4553052"/>
                <a:gd name="connsiteX7" fmla="*/ 2014922 w 5170863"/>
                <a:gd name="connsiteY7" fmla="*/ 1604944 h 4553052"/>
                <a:gd name="connsiteX8" fmla="*/ 3192388 w 5170863"/>
                <a:gd name="connsiteY8" fmla="*/ 1968975 h 4553052"/>
                <a:gd name="connsiteX9" fmla="*/ 2335782 w 5170863"/>
                <a:gd name="connsiteY9" fmla="*/ 3067243 h 4553052"/>
                <a:gd name="connsiteX10" fmla="*/ 1825300 w 5170863"/>
                <a:gd name="connsiteY10" fmla="*/ 3662925 h 4553052"/>
                <a:gd name="connsiteX11" fmla="*/ 2217508 w 5170863"/>
                <a:gd name="connsiteY11" fmla="*/ 4552166 h 4553052"/>
                <a:gd name="connsiteX12" fmla="*/ 3579089 w 5170863"/>
                <a:gd name="connsiteY12" fmla="*/ 3837469 h 4553052"/>
                <a:gd name="connsiteX13" fmla="*/ 5075321 w 5170863"/>
                <a:gd name="connsiteY13" fmla="*/ 4268343 h 4553052"/>
                <a:gd name="connsiteX14" fmla="*/ 4967364 w 5170863"/>
                <a:gd name="connsiteY14" fmla="*/ 1885680 h 4553052"/>
                <a:gd name="connsiteX15" fmla="*/ 5051677 w 5170863"/>
                <a:gd name="connsiteY15" fmla="*/ 181721 h 4553052"/>
                <a:gd name="connsiteX0" fmla="*/ 5051677 w 5170863"/>
                <a:gd name="connsiteY0" fmla="*/ 174381 h 4545712"/>
                <a:gd name="connsiteX1" fmla="*/ 3093723 w 5170863"/>
                <a:gd name="connsiteY1" fmla="*/ 392389 h 4545712"/>
                <a:gd name="connsiteX2" fmla="*/ 1019519 w 5170863"/>
                <a:gd name="connsiteY2" fmla="*/ 23214 h 4545712"/>
                <a:gd name="connsiteX3" fmla="*/ 15839 w 5170863"/>
                <a:gd name="connsiteY3" fmla="*/ 1337433 h 4545712"/>
                <a:gd name="connsiteX4" fmla="*/ 408293 w 5170863"/>
                <a:gd name="connsiteY4" fmla="*/ 2024638 h 4545712"/>
                <a:gd name="connsiteX5" fmla="*/ 862804 w 5170863"/>
                <a:gd name="connsiteY5" fmla="*/ 2225165 h 4545712"/>
                <a:gd name="connsiteX6" fmla="*/ 1201471 w 5170863"/>
                <a:gd name="connsiteY6" fmla="*/ 1819724 h 4545712"/>
                <a:gd name="connsiteX7" fmla="*/ 2014922 w 5170863"/>
                <a:gd name="connsiteY7" fmla="*/ 1597604 h 4545712"/>
                <a:gd name="connsiteX8" fmla="*/ 3192388 w 5170863"/>
                <a:gd name="connsiteY8" fmla="*/ 1961635 h 4545712"/>
                <a:gd name="connsiteX9" fmla="*/ 2335782 w 5170863"/>
                <a:gd name="connsiteY9" fmla="*/ 3059903 h 4545712"/>
                <a:gd name="connsiteX10" fmla="*/ 1825300 w 5170863"/>
                <a:gd name="connsiteY10" fmla="*/ 3655585 h 4545712"/>
                <a:gd name="connsiteX11" fmla="*/ 2217508 w 5170863"/>
                <a:gd name="connsiteY11" fmla="*/ 4544826 h 4545712"/>
                <a:gd name="connsiteX12" fmla="*/ 3579089 w 5170863"/>
                <a:gd name="connsiteY12" fmla="*/ 3830129 h 4545712"/>
                <a:gd name="connsiteX13" fmla="*/ 5075321 w 5170863"/>
                <a:gd name="connsiteY13" fmla="*/ 4261003 h 4545712"/>
                <a:gd name="connsiteX14" fmla="*/ 4967364 w 5170863"/>
                <a:gd name="connsiteY14" fmla="*/ 1878340 h 4545712"/>
                <a:gd name="connsiteX15" fmla="*/ 5051677 w 5170863"/>
                <a:gd name="connsiteY15" fmla="*/ 174381 h 4545712"/>
                <a:gd name="connsiteX0" fmla="*/ 5051677 w 5164012"/>
                <a:gd name="connsiteY0" fmla="*/ 174381 h 4545712"/>
                <a:gd name="connsiteX1" fmla="*/ 3093723 w 5164012"/>
                <a:gd name="connsiteY1" fmla="*/ 392389 h 4545712"/>
                <a:gd name="connsiteX2" fmla="*/ 1019519 w 5164012"/>
                <a:gd name="connsiteY2" fmla="*/ 23214 h 4545712"/>
                <a:gd name="connsiteX3" fmla="*/ 15839 w 5164012"/>
                <a:gd name="connsiteY3" fmla="*/ 1337433 h 4545712"/>
                <a:gd name="connsiteX4" fmla="*/ 408293 w 5164012"/>
                <a:gd name="connsiteY4" fmla="*/ 2024638 h 4545712"/>
                <a:gd name="connsiteX5" fmla="*/ 862804 w 5164012"/>
                <a:gd name="connsiteY5" fmla="*/ 2225165 h 4545712"/>
                <a:gd name="connsiteX6" fmla="*/ 1201471 w 5164012"/>
                <a:gd name="connsiteY6" fmla="*/ 1819724 h 4545712"/>
                <a:gd name="connsiteX7" fmla="*/ 2014922 w 5164012"/>
                <a:gd name="connsiteY7" fmla="*/ 1597604 h 4545712"/>
                <a:gd name="connsiteX8" fmla="*/ 3192388 w 5164012"/>
                <a:gd name="connsiteY8" fmla="*/ 1961635 h 4545712"/>
                <a:gd name="connsiteX9" fmla="*/ 2335782 w 5164012"/>
                <a:gd name="connsiteY9" fmla="*/ 3059903 h 4545712"/>
                <a:gd name="connsiteX10" fmla="*/ 1825300 w 5164012"/>
                <a:gd name="connsiteY10" fmla="*/ 3655585 h 4545712"/>
                <a:gd name="connsiteX11" fmla="*/ 2217508 w 5164012"/>
                <a:gd name="connsiteY11" fmla="*/ 4544826 h 4545712"/>
                <a:gd name="connsiteX12" fmla="*/ 3579089 w 5164012"/>
                <a:gd name="connsiteY12" fmla="*/ 3830129 h 4545712"/>
                <a:gd name="connsiteX13" fmla="*/ 5075321 w 5164012"/>
                <a:gd name="connsiteY13" fmla="*/ 4261003 h 4545712"/>
                <a:gd name="connsiteX14" fmla="*/ 4940628 w 5164012"/>
                <a:gd name="connsiteY14" fmla="*/ 1717919 h 4545712"/>
                <a:gd name="connsiteX15" fmla="*/ 5051677 w 5164012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  <a:gd name="connsiteX0" fmla="*/ 4890043 w 5135666"/>
                <a:gd name="connsiteY0" fmla="*/ 135176 h 4552689"/>
                <a:gd name="connsiteX1" fmla="*/ 3093723 w 5135666"/>
                <a:gd name="connsiteY1" fmla="*/ 399366 h 4552689"/>
                <a:gd name="connsiteX2" fmla="*/ 1019519 w 5135666"/>
                <a:gd name="connsiteY2" fmla="*/ 30191 h 4552689"/>
                <a:gd name="connsiteX3" fmla="*/ 15839 w 5135666"/>
                <a:gd name="connsiteY3" fmla="*/ 1344410 h 4552689"/>
                <a:gd name="connsiteX4" fmla="*/ 408293 w 5135666"/>
                <a:gd name="connsiteY4" fmla="*/ 2031615 h 4552689"/>
                <a:gd name="connsiteX5" fmla="*/ 862804 w 5135666"/>
                <a:gd name="connsiteY5" fmla="*/ 2232142 h 4552689"/>
                <a:gd name="connsiteX6" fmla="*/ 1201471 w 5135666"/>
                <a:gd name="connsiteY6" fmla="*/ 1826701 h 4552689"/>
                <a:gd name="connsiteX7" fmla="*/ 2014922 w 5135666"/>
                <a:gd name="connsiteY7" fmla="*/ 1604581 h 4552689"/>
                <a:gd name="connsiteX8" fmla="*/ 3192388 w 5135666"/>
                <a:gd name="connsiteY8" fmla="*/ 1968612 h 4552689"/>
                <a:gd name="connsiteX9" fmla="*/ 2335782 w 5135666"/>
                <a:gd name="connsiteY9" fmla="*/ 3066880 h 4552689"/>
                <a:gd name="connsiteX10" fmla="*/ 1825300 w 5135666"/>
                <a:gd name="connsiteY10" fmla="*/ 3662562 h 4552689"/>
                <a:gd name="connsiteX11" fmla="*/ 2217508 w 5135666"/>
                <a:gd name="connsiteY11" fmla="*/ 4551803 h 4552689"/>
                <a:gd name="connsiteX12" fmla="*/ 3579089 w 5135666"/>
                <a:gd name="connsiteY12" fmla="*/ 3837106 h 4552689"/>
                <a:gd name="connsiteX13" fmla="*/ 5075321 w 5135666"/>
                <a:gd name="connsiteY13" fmla="*/ 4267980 h 4552689"/>
                <a:gd name="connsiteX14" fmla="*/ 4940628 w 5135666"/>
                <a:gd name="connsiteY14" fmla="*/ 1724896 h 4552689"/>
                <a:gd name="connsiteX15" fmla="*/ 4890043 w 5135666"/>
                <a:gd name="connsiteY15" fmla="*/ 135176 h 4552689"/>
                <a:gd name="connsiteX0" fmla="*/ 4890043 w 5135666"/>
                <a:gd name="connsiteY0" fmla="*/ 224349 h 4641862"/>
                <a:gd name="connsiteX1" fmla="*/ 3324629 w 5135666"/>
                <a:gd name="connsiteY1" fmla="*/ 72903 h 4641862"/>
                <a:gd name="connsiteX2" fmla="*/ 1019519 w 5135666"/>
                <a:gd name="connsiteY2" fmla="*/ 119364 h 4641862"/>
                <a:gd name="connsiteX3" fmla="*/ 15839 w 5135666"/>
                <a:gd name="connsiteY3" fmla="*/ 1433583 h 4641862"/>
                <a:gd name="connsiteX4" fmla="*/ 408293 w 5135666"/>
                <a:gd name="connsiteY4" fmla="*/ 2120788 h 4641862"/>
                <a:gd name="connsiteX5" fmla="*/ 862804 w 5135666"/>
                <a:gd name="connsiteY5" fmla="*/ 2321315 h 4641862"/>
                <a:gd name="connsiteX6" fmla="*/ 1201471 w 5135666"/>
                <a:gd name="connsiteY6" fmla="*/ 1915874 h 4641862"/>
                <a:gd name="connsiteX7" fmla="*/ 2014922 w 5135666"/>
                <a:gd name="connsiteY7" fmla="*/ 1693754 h 4641862"/>
                <a:gd name="connsiteX8" fmla="*/ 3192388 w 5135666"/>
                <a:gd name="connsiteY8" fmla="*/ 2057785 h 4641862"/>
                <a:gd name="connsiteX9" fmla="*/ 2335782 w 5135666"/>
                <a:gd name="connsiteY9" fmla="*/ 3156053 h 4641862"/>
                <a:gd name="connsiteX10" fmla="*/ 1825300 w 5135666"/>
                <a:gd name="connsiteY10" fmla="*/ 3751735 h 4641862"/>
                <a:gd name="connsiteX11" fmla="*/ 2217508 w 5135666"/>
                <a:gd name="connsiteY11" fmla="*/ 4640976 h 4641862"/>
                <a:gd name="connsiteX12" fmla="*/ 3579089 w 5135666"/>
                <a:gd name="connsiteY12" fmla="*/ 3926279 h 4641862"/>
                <a:gd name="connsiteX13" fmla="*/ 5075321 w 5135666"/>
                <a:gd name="connsiteY13" fmla="*/ 4357153 h 4641862"/>
                <a:gd name="connsiteX14" fmla="*/ 4940628 w 5135666"/>
                <a:gd name="connsiteY14" fmla="*/ 1814069 h 4641862"/>
                <a:gd name="connsiteX15" fmla="*/ 4890043 w 5135666"/>
                <a:gd name="connsiteY15" fmla="*/ 224349 h 4641862"/>
                <a:gd name="connsiteX0" fmla="*/ 4890043 w 5135666"/>
                <a:gd name="connsiteY0" fmla="*/ 257180 h 4674693"/>
                <a:gd name="connsiteX1" fmla="*/ 3324629 w 5135666"/>
                <a:gd name="connsiteY1" fmla="*/ 105734 h 4674693"/>
                <a:gd name="connsiteX2" fmla="*/ 1612028 w 5135666"/>
                <a:gd name="connsiteY2" fmla="*/ 22573 h 4674693"/>
                <a:gd name="connsiteX3" fmla="*/ 1019519 w 5135666"/>
                <a:gd name="connsiteY3" fmla="*/ 152195 h 4674693"/>
                <a:gd name="connsiteX4" fmla="*/ 15839 w 5135666"/>
                <a:gd name="connsiteY4" fmla="*/ 1466414 h 4674693"/>
                <a:gd name="connsiteX5" fmla="*/ 408293 w 5135666"/>
                <a:gd name="connsiteY5" fmla="*/ 2153619 h 4674693"/>
                <a:gd name="connsiteX6" fmla="*/ 862804 w 5135666"/>
                <a:gd name="connsiteY6" fmla="*/ 2354146 h 4674693"/>
                <a:gd name="connsiteX7" fmla="*/ 1201471 w 5135666"/>
                <a:gd name="connsiteY7" fmla="*/ 1948705 h 4674693"/>
                <a:gd name="connsiteX8" fmla="*/ 2014922 w 5135666"/>
                <a:gd name="connsiteY8" fmla="*/ 1726585 h 4674693"/>
                <a:gd name="connsiteX9" fmla="*/ 3192388 w 5135666"/>
                <a:gd name="connsiteY9" fmla="*/ 2090616 h 4674693"/>
                <a:gd name="connsiteX10" fmla="*/ 2335782 w 5135666"/>
                <a:gd name="connsiteY10" fmla="*/ 3188884 h 4674693"/>
                <a:gd name="connsiteX11" fmla="*/ 1825300 w 5135666"/>
                <a:gd name="connsiteY11" fmla="*/ 3784566 h 4674693"/>
                <a:gd name="connsiteX12" fmla="*/ 2217508 w 5135666"/>
                <a:gd name="connsiteY12" fmla="*/ 4673807 h 4674693"/>
                <a:gd name="connsiteX13" fmla="*/ 3579089 w 5135666"/>
                <a:gd name="connsiteY13" fmla="*/ 3959110 h 4674693"/>
                <a:gd name="connsiteX14" fmla="*/ 5075321 w 5135666"/>
                <a:gd name="connsiteY14" fmla="*/ 4389984 h 4674693"/>
                <a:gd name="connsiteX15" fmla="*/ 4940628 w 5135666"/>
                <a:gd name="connsiteY15" fmla="*/ 1846900 h 4674693"/>
                <a:gd name="connsiteX16" fmla="*/ 4890043 w 5135666"/>
                <a:gd name="connsiteY16" fmla="*/ 257180 h 4674693"/>
                <a:gd name="connsiteX0" fmla="*/ 4890043 w 5135666"/>
                <a:gd name="connsiteY0" fmla="*/ 212891 h 4630404"/>
                <a:gd name="connsiteX1" fmla="*/ 3324629 w 5135666"/>
                <a:gd name="connsiteY1" fmla="*/ 61445 h 4630404"/>
                <a:gd name="connsiteX2" fmla="*/ 2651105 w 5135666"/>
                <a:gd name="connsiteY2" fmla="*/ 636375 h 4630404"/>
                <a:gd name="connsiteX3" fmla="*/ 1019519 w 5135666"/>
                <a:gd name="connsiteY3" fmla="*/ 107906 h 4630404"/>
                <a:gd name="connsiteX4" fmla="*/ 15839 w 5135666"/>
                <a:gd name="connsiteY4" fmla="*/ 1422125 h 4630404"/>
                <a:gd name="connsiteX5" fmla="*/ 408293 w 5135666"/>
                <a:gd name="connsiteY5" fmla="*/ 2109330 h 4630404"/>
                <a:gd name="connsiteX6" fmla="*/ 862804 w 5135666"/>
                <a:gd name="connsiteY6" fmla="*/ 2309857 h 4630404"/>
                <a:gd name="connsiteX7" fmla="*/ 1201471 w 5135666"/>
                <a:gd name="connsiteY7" fmla="*/ 1904416 h 4630404"/>
                <a:gd name="connsiteX8" fmla="*/ 2014922 w 5135666"/>
                <a:gd name="connsiteY8" fmla="*/ 1682296 h 4630404"/>
                <a:gd name="connsiteX9" fmla="*/ 3192388 w 5135666"/>
                <a:gd name="connsiteY9" fmla="*/ 2046327 h 4630404"/>
                <a:gd name="connsiteX10" fmla="*/ 2335782 w 5135666"/>
                <a:gd name="connsiteY10" fmla="*/ 3144595 h 4630404"/>
                <a:gd name="connsiteX11" fmla="*/ 1825300 w 5135666"/>
                <a:gd name="connsiteY11" fmla="*/ 3740277 h 4630404"/>
                <a:gd name="connsiteX12" fmla="*/ 2217508 w 5135666"/>
                <a:gd name="connsiteY12" fmla="*/ 4629518 h 4630404"/>
                <a:gd name="connsiteX13" fmla="*/ 3579089 w 5135666"/>
                <a:gd name="connsiteY13" fmla="*/ 3914821 h 4630404"/>
                <a:gd name="connsiteX14" fmla="*/ 5075321 w 5135666"/>
                <a:gd name="connsiteY14" fmla="*/ 4345695 h 4630404"/>
                <a:gd name="connsiteX15" fmla="*/ 4940628 w 5135666"/>
                <a:gd name="connsiteY15" fmla="*/ 1802611 h 4630404"/>
                <a:gd name="connsiteX16" fmla="*/ 4890043 w 5135666"/>
                <a:gd name="connsiteY16" fmla="*/ 212891 h 4630404"/>
                <a:gd name="connsiteX0" fmla="*/ 4888586 w 5134209"/>
                <a:gd name="connsiteY0" fmla="*/ 440189 h 4857702"/>
                <a:gd name="connsiteX1" fmla="*/ 3323172 w 5134209"/>
                <a:gd name="connsiteY1" fmla="*/ 288743 h 4857702"/>
                <a:gd name="connsiteX2" fmla="*/ 2649648 w 5134209"/>
                <a:gd name="connsiteY2" fmla="*/ 863673 h 4857702"/>
                <a:gd name="connsiteX3" fmla="*/ 983426 w 5134209"/>
                <a:gd name="connsiteY3" fmla="*/ 11931 h 4857702"/>
                <a:gd name="connsiteX4" fmla="*/ 14382 w 5134209"/>
                <a:gd name="connsiteY4" fmla="*/ 1649423 h 4857702"/>
                <a:gd name="connsiteX5" fmla="*/ 406836 w 5134209"/>
                <a:gd name="connsiteY5" fmla="*/ 2336628 h 4857702"/>
                <a:gd name="connsiteX6" fmla="*/ 861347 w 5134209"/>
                <a:gd name="connsiteY6" fmla="*/ 2537155 h 4857702"/>
                <a:gd name="connsiteX7" fmla="*/ 1200014 w 5134209"/>
                <a:gd name="connsiteY7" fmla="*/ 2131714 h 4857702"/>
                <a:gd name="connsiteX8" fmla="*/ 2013465 w 5134209"/>
                <a:gd name="connsiteY8" fmla="*/ 1909594 h 4857702"/>
                <a:gd name="connsiteX9" fmla="*/ 3190931 w 5134209"/>
                <a:gd name="connsiteY9" fmla="*/ 2273625 h 4857702"/>
                <a:gd name="connsiteX10" fmla="*/ 2334325 w 5134209"/>
                <a:gd name="connsiteY10" fmla="*/ 3371893 h 4857702"/>
                <a:gd name="connsiteX11" fmla="*/ 1823843 w 5134209"/>
                <a:gd name="connsiteY11" fmla="*/ 3967575 h 4857702"/>
                <a:gd name="connsiteX12" fmla="*/ 2216051 w 5134209"/>
                <a:gd name="connsiteY12" fmla="*/ 4856816 h 4857702"/>
                <a:gd name="connsiteX13" fmla="*/ 3577632 w 5134209"/>
                <a:gd name="connsiteY13" fmla="*/ 4142119 h 4857702"/>
                <a:gd name="connsiteX14" fmla="*/ 5073864 w 5134209"/>
                <a:gd name="connsiteY14" fmla="*/ 4572993 h 4857702"/>
                <a:gd name="connsiteX15" fmla="*/ 4939171 w 5134209"/>
                <a:gd name="connsiteY15" fmla="*/ 2029909 h 4857702"/>
                <a:gd name="connsiteX16" fmla="*/ 4888586 w 5134209"/>
                <a:gd name="connsiteY16" fmla="*/ 440189 h 4857702"/>
                <a:gd name="connsiteX0" fmla="*/ 4788585 w 5034208"/>
                <a:gd name="connsiteY0" fmla="*/ 428638 h 4846151"/>
                <a:gd name="connsiteX1" fmla="*/ 3223171 w 5034208"/>
                <a:gd name="connsiteY1" fmla="*/ 277192 h 4846151"/>
                <a:gd name="connsiteX2" fmla="*/ 2549647 w 5034208"/>
                <a:gd name="connsiteY2" fmla="*/ 852122 h 4846151"/>
                <a:gd name="connsiteX3" fmla="*/ 883425 w 5034208"/>
                <a:gd name="connsiteY3" fmla="*/ 380 h 4846151"/>
                <a:gd name="connsiteX4" fmla="*/ 18288 w 5034208"/>
                <a:gd name="connsiteY4" fmla="*/ 979781 h 4846151"/>
                <a:gd name="connsiteX5" fmla="*/ 306835 w 5034208"/>
                <a:gd name="connsiteY5" fmla="*/ 2325077 h 4846151"/>
                <a:gd name="connsiteX6" fmla="*/ 761346 w 5034208"/>
                <a:gd name="connsiteY6" fmla="*/ 2525604 h 4846151"/>
                <a:gd name="connsiteX7" fmla="*/ 1100013 w 5034208"/>
                <a:gd name="connsiteY7" fmla="*/ 2120163 h 4846151"/>
                <a:gd name="connsiteX8" fmla="*/ 1913464 w 5034208"/>
                <a:gd name="connsiteY8" fmla="*/ 1898043 h 4846151"/>
                <a:gd name="connsiteX9" fmla="*/ 3090930 w 5034208"/>
                <a:gd name="connsiteY9" fmla="*/ 2262074 h 4846151"/>
                <a:gd name="connsiteX10" fmla="*/ 2234324 w 5034208"/>
                <a:gd name="connsiteY10" fmla="*/ 3360342 h 4846151"/>
                <a:gd name="connsiteX11" fmla="*/ 1723842 w 5034208"/>
                <a:gd name="connsiteY11" fmla="*/ 3956024 h 4846151"/>
                <a:gd name="connsiteX12" fmla="*/ 2116050 w 5034208"/>
                <a:gd name="connsiteY12" fmla="*/ 4845265 h 4846151"/>
                <a:gd name="connsiteX13" fmla="*/ 3477631 w 5034208"/>
                <a:gd name="connsiteY13" fmla="*/ 4130568 h 4846151"/>
                <a:gd name="connsiteX14" fmla="*/ 4973863 w 5034208"/>
                <a:gd name="connsiteY14" fmla="*/ 4561442 h 4846151"/>
                <a:gd name="connsiteX15" fmla="*/ 4839170 w 5034208"/>
                <a:gd name="connsiteY15" fmla="*/ 2018358 h 4846151"/>
                <a:gd name="connsiteX16" fmla="*/ 4788585 w 503420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827036 w 5099898"/>
                <a:gd name="connsiteY6" fmla="*/ 2525604 h 4846151"/>
                <a:gd name="connsiteX7" fmla="*/ 1165703 w 5099898"/>
                <a:gd name="connsiteY7" fmla="*/ 2120163 h 4846151"/>
                <a:gd name="connsiteX8" fmla="*/ 1979154 w 5099898"/>
                <a:gd name="connsiteY8" fmla="*/ 1898043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65703 w 5099898"/>
                <a:gd name="connsiteY7" fmla="*/ 2120163 h 4846151"/>
                <a:gd name="connsiteX8" fmla="*/ 1979154 w 5099898"/>
                <a:gd name="connsiteY8" fmla="*/ 1898043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1979154 w 5099898"/>
                <a:gd name="connsiteY8" fmla="*/ 1898043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2300014 w 5099898"/>
                <a:gd name="connsiteY10" fmla="*/ 3360342 h 4846151"/>
                <a:gd name="connsiteX11" fmla="*/ 2280522 w 5099898"/>
                <a:gd name="connsiteY11" fmla="*/ 3357485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2300014 w 5099898"/>
                <a:gd name="connsiteY10" fmla="*/ 3360342 h 4846151"/>
                <a:gd name="connsiteX11" fmla="*/ 2765425 w 5099898"/>
                <a:gd name="connsiteY11" fmla="*/ 3172757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2765425 w 5099898"/>
                <a:gd name="connsiteY11" fmla="*/ 3172757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3296509 w 5099898"/>
                <a:gd name="connsiteY11" fmla="*/ 2630121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3296509 w 5099898"/>
                <a:gd name="connsiteY11" fmla="*/ 2630121 h 4846151"/>
                <a:gd name="connsiteX12" fmla="*/ 2476792 w 5099898"/>
                <a:gd name="connsiteY12" fmla="*/ 3265122 h 4846151"/>
                <a:gd name="connsiteX13" fmla="*/ 1789532 w 5099898"/>
                <a:gd name="connsiteY13" fmla="*/ 3956024 h 4846151"/>
                <a:gd name="connsiteX14" fmla="*/ 2181740 w 5099898"/>
                <a:gd name="connsiteY14" fmla="*/ 4845265 h 4846151"/>
                <a:gd name="connsiteX15" fmla="*/ 3543321 w 5099898"/>
                <a:gd name="connsiteY15" fmla="*/ 4130568 h 4846151"/>
                <a:gd name="connsiteX16" fmla="*/ 5039553 w 5099898"/>
                <a:gd name="connsiteY16" fmla="*/ 4561442 h 4846151"/>
                <a:gd name="connsiteX17" fmla="*/ 4904860 w 5099898"/>
                <a:gd name="connsiteY17" fmla="*/ 2018358 h 4846151"/>
                <a:gd name="connsiteX18" fmla="*/ 4854275 w 5099898"/>
                <a:gd name="connsiteY18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3296509 w 5099898"/>
                <a:gd name="connsiteY11" fmla="*/ 2630121 h 4846151"/>
                <a:gd name="connsiteX12" fmla="*/ 2141978 w 5099898"/>
                <a:gd name="connsiteY12" fmla="*/ 3057304 h 4846151"/>
                <a:gd name="connsiteX13" fmla="*/ 1789532 w 5099898"/>
                <a:gd name="connsiteY13" fmla="*/ 3956024 h 4846151"/>
                <a:gd name="connsiteX14" fmla="*/ 2181740 w 5099898"/>
                <a:gd name="connsiteY14" fmla="*/ 4845265 h 4846151"/>
                <a:gd name="connsiteX15" fmla="*/ 3543321 w 5099898"/>
                <a:gd name="connsiteY15" fmla="*/ 4130568 h 4846151"/>
                <a:gd name="connsiteX16" fmla="*/ 5039553 w 5099898"/>
                <a:gd name="connsiteY16" fmla="*/ 4561442 h 4846151"/>
                <a:gd name="connsiteX17" fmla="*/ 4904860 w 5099898"/>
                <a:gd name="connsiteY17" fmla="*/ 2018358 h 4846151"/>
                <a:gd name="connsiteX18" fmla="*/ 4854275 w 5099898"/>
                <a:gd name="connsiteY18" fmla="*/ 428638 h 4846151"/>
                <a:gd name="connsiteX0" fmla="*/ 4854275 w 5099898"/>
                <a:gd name="connsiteY0" fmla="*/ 428638 h 4846948"/>
                <a:gd name="connsiteX1" fmla="*/ 3288861 w 5099898"/>
                <a:gd name="connsiteY1" fmla="*/ 277192 h 4846948"/>
                <a:gd name="connsiteX2" fmla="*/ 2615337 w 5099898"/>
                <a:gd name="connsiteY2" fmla="*/ 852122 h 4846948"/>
                <a:gd name="connsiteX3" fmla="*/ 949115 w 5099898"/>
                <a:gd name="connsiteY3" fmla="*/ 380 h 4846948"/>
                <a:gd name="connsiteX4" fmla="*/ 83978 w 5099898"/>
                <a:gd name="connsiteY4" fmla="*/ 979781 h 4846948"/>
                <a:gd name="connsiteX5" fmla="*/ 83893 w 5099898"/>
                <a:gd name="connsiteY5" fmla="*/ 2417441 h 4846948"/>
                <a:gd name="connsiteX6" fmla="*/ 1057942 w 5099898"/>
                <a:gd name="connsiteY6" fmla="*/ 2814240 h 4846948"/>
                <a:gd name="connsiteX7" fmla="*/ 1142612 w 5099898"/>
                <a:gd name="connsiteY7" fmla="*/ 1866163 h 4846948"/>
                <a:gd name="connsiteX8" fmla="*/ 2106152 w 5099898"/>
                <a:gd name="connsiteY8" fmla="*/ 1678679 h 4846948"/>
                <a:gd name="connsiteX9" fmla="*/ 2613991 w 5099898"/>
                <a:gd name="connsiteY9" fmla="*/ 2296710 h 4846948"/>
                <a:gd name="connsiteX10" fmla="*/ 3327545 w 5099898"/>
                <a:gd name="connsiteY10" fmla="*/ 1894069 h 4846948"/>
                <a:gd name="connsiteX11" fmla="*/ 3296509 w 5099898"/>
                <a:gd name="connsiteY11" fmla="*/ 2630121 h 4846948"/>
                <a:gd name="connsiteX12" fmla="*/ 2141978 w 5099898"/>
                <a:gd name="connsiteY12" fmla="*/ 3057304 h 4846948"/>
                <a:gd name="connsiteX13" fmla="*/ 2239799 w 5099898"/>
                <a:gd name="connsiteY13" fmla="*/ 3886752 h 4846948"/>
                <a:gd name="connsiteX14" fmla="*/ 2181740 w 5099898"/>
                <a:gd name="connsiteY14" fmla="*/ 4845265 h 4846948"/>
                <a:gd name="connsiteX15" fmla="*/ 3543321 w 5099898"/>
                <a:gd name="connsiteY15" fmla="*/ 4130568 h 4846948"/>
                <a:gd name="connsiteX16" fmla="*/ 5039553 w 5099898"/>
                <a:gd name="connsiteY16" fmla="*/ 4561442 h 4846948"/>
                <a:gd name="connsiteX17" fmla="*/ 4904860 w 5099898"/>
                <a:gd name="connsiteY17" fmla="*/ 2018358 h 4846948"/>
                <a:gd name="connsiteX18" fmla="*/ 4854275 w 5099898"/>
                <a:gd name="connsiteY18" fmla="*/ 428638 h 4846948"/>
                <a:gd name="connsiteX0" fmla="*/ 4854275 w 5099898"/>
                <a:gd name="connsiteY0" fmla="*/ 428638 h 4862905"/>
                <a:gd name="connsiteX1" fmla="*/ 3288861 w 5099898"/>
                <a:gd name="connsiteY1" fmla="*/ 277192 h 4862905"/>
                <a:gd name="connsiteX2" fmla="*/ 2615337 w 5099898"/>
                <a:gd name="connsiteY2" fmla="*/ 852122 h 4862905"/>
                <a:gd name="connsiteX3" fmla="*/ 949115 w 5099898"/>
                <a:gd name="connsiteY3" fmla="*/ 380 h 4862905"/>
                <a:gd name="connsiteX4" fmla="*/ 83978 w 5099898"/>
                <a:gd name="connsiteY4" fmla="*/ 979781 h 4862905"/>
                <a:gd name="connsiteX5" fmla="*/ 83893 w 5099898"/>
                <a:gd name="connsiteY5" fmla="*/ 2417441 h 4862905"/>
                <a:gd name="connsiteX6" fmla="*/ 1057942 w 5099898"/>
                <a:gd name="connsiteY6" fmla="*/ 2814240 h 4862905"/>
                <a:gd name="connsiteX7" fmla="*/ 1142612 w 5099898"/>
                <a:gd name="connsiteY7" fmla="*/ 1866163 h 4862905"/>
                <a:gd name="connsiteX8" fmla="*/ 2106152 w 5099898"/>
                <a:gd name="connsiteY8" fmla="*/ 1678679 h 4862905"/>
                <a:gd name="connsiteX9" fmla="*/ 2613991 w 5099898"/>
                <a:gd name="connsiteY9" fmla="*/ 2296710 h 4862905"/>
                <a:gd name="connsiteX10" fmla="*/ 3327545 w 5099898"/>
                <a:gd name="connsiteY10" fmla="*/ 1894069 h 4862905"/>
                <a:gd name="connsiteX11" fmla="*/ 3296509 w 5099898"/>
                <a:gd name="connsiteY11" fmla="*/ 2630121 h 4862905"/>
                <a:gd name="connsiteX12" fmla="*/ 2141978 w 5099898"/>
                <a:gd name="connsiteY12" fmla="*/ 3057304 h 4862905"/>
                <a:gd name="connsiteX13" fmla="*/ 2239799 w 5099898"/>
                <a:gd name="connsiteY13" fmla="*/ 3886752 h 4862905"/>
                <a:gd name="connsiteX14" fmla="*/ 2084252 w 5099898"/>
                <a:gd name="connsiteY14" fmla="*/ 4581302 h 4862905"/>
                <a:gd name="connsiteX15" fmla="*/ 2181740 w 5099898"/>
                <a:gd name="connsiteY15" fmla="*/ 4845265 h 4862905"/>
                <a:gd name="connsiteX16" fmla="*/ 3543321 w 5099898"/>
                <a:gd name="connsiteY16" fmla="*/ 4130568 h 4862905"/>
                <a:gd name="connsiteX17" fmla="*/ 5039553 w 5099898"/>
                <a:gd name="connsiteY17" fmla="*/ 4561442 h 4862905"/>
                <a:gd name="connsiteX18" fmla="*/ 4904860 w 5099898"/>
                <a:gd name="connsiteY18" fmla="*/ 2018358 h 4862905"/>
                <a:gd name="connsiteX19" fmla="*/ 4854275 w 5099898"/>
                <a:gd name="connsiteY19" fmla="*/ 428638 h 4862905"/>
                <a:gd name="connsiteX0" fmla="*/ 4854275 w 5099898"/>
                <a:gd name="connsiteY0" fmla="*/ 428638 h 4846024"/>
                <a:gd name="connsiteX1" fmla="*/ 3288861 w 5099898"/>
                <a:gd name="connsiteY1" fmla="*/ 277192 h 4846024"/>
                <a:gd name="connsiteX2" fmla="*/ 2615337 w 5099898"/>
                <a:gd name="connsiteY2" fmla="*/ 852122 h 4846024"/>
                <a:gd name="connsiteX3" fmla="*/ 949115 w 5099898"/>
                <a:gd name="connsiteY3" fmla="*/ 380 h 4846024"/>
                <a:gd name="connsiteX4" fmla="*/ 83978 w 5099898"/>
                <a:gd name="connsiteY4" fmla="*/ 979781 h 4846024"/>
                <a:gd name="connsiteX5" fmla="*/ 83893 w 5099898"/>
                <a:gd name="connsiteY5" fmla="*/ 2417441 h 4846024"/>
                <a:gd name="connsiteX6" fmla="*/ 1057942 w 5099898"/>
                <a:gd name="connsiteY6" fmla="*/ 2814240 h 4846024"/>
                <a:gd name="connsiteX7" fmla="*/ 1142612 w 5099898"/>
                <a:gd name="connsiteY7" fmla="*/ 1866163 h 4846024"/>
                <a:gd name="connsiteX8" fmla="*/ 2106152 w 5099898"/>
                <a:gd name="connsiteY8" fmla="*/ 1678679 h 4846024"/>
                <a:gd name="connsiteX9" fmla="*/ 2613991 w 5099898"/>
                <a:gd name="connsiteY9" fmla="*/ 2296710 h 4846024"/>
                <a:gd name="connsiteX10" fmla="*/ 3327545 w 5099898"/>
                <a:gd name="connsiteY10" fmla="*/ 1894069 h 4846024"/>
                <a:gd name="connsiteX11" fmla="*/ 3296509 w 5099898"/>
                <a:gd name="connsiteY11" fmla="*/ 2630121 h 4846024"/>
                <a:gd name="connsiteX12" fmla="*/ 2141978 w 5099898"/>
                <a:gd name="connsiteY12" fmla="*/ 3057304 h 4846024"/>
                <a:gd name="connsiteX13" fmla="*/ 2239799 w 5099898"/>
                <a:gd name="connsiteY13" fmla="*/ 3886752 h 4846024"/>
                <a:gd name="connsiteX14" fmla="*/ 1495442 w 5099898"/>
                <a:gd name="connsiteY14" fmla="*/ 3969393 h 4846024"/>
                <a:gd name="connsiteX15" fmla="*/ 2181740 w 5099898"/>
                <a:gd name="connsiteY15" fmla="*/ 4845265 h 4846024"/>
                <a:gd name="connsiteX16" fmla="*/ 3543321 w 5099898"/>
                <a:gd name="connsiteY16" fmla="*/ 4130568 h 4846024"/>
                <a:gd name="connsiteX17" fmla="*/ 5039553 w 5099898"/>
                <a:gd name="connsiteY17" fmla="*/ 4561442 h 4846024"/>
                <a:gd name="connsiteX18" fmla="*/ 4904860 w 5099898"/>
                <a:gd name="connsiteY18" fmla="*/ 2018358 h 4846024"/>
                <a:gd name="connsiteX19" fmla="*/ 4854275 w 5099898"/>
                <a:gd name="connsiteY19" fmla="*/ 428638 h 4846024"/>
                <a:gd name="connsiteX0" fmla="*/ 4854275 w 5099898"/>
                <a:gd name="connsiteY0" fmla="*/ 428638 h 5169089"/>
                <a:gd name="connsiteX1" fmla="*/ 3288861 w 5099898"/>
                <a:gd name="connsiteY1" fmla="*/ 277192 h 5169089"/>
                <a:gd name="connsiteX2" fmla="*/ 2615337 w 5099898"/>
                <a:gd name="connsiteY2" fmla="*/ 852122 h 5169089"/>
                <a:gd name="connsiteX3" fmla="*/ 949115 w 5099898"/>
                <a:gd name="connsiteY3" fmla="*/ 380 h 5169089"/>
                <a:gd name="connsiteX4" fmla="*/ 83978 w 5099898"/>
                <a:gd name="connsiteY4" fmla="*/ 979781 h 5169089"/>
                <a:gd name="connsiteX5" fmla="*/ 83893 w 5099898"/>
                <a:gd name="connsiteY5" fmla="*/ 2417441 h 5169089"/>
                <a:gd name="connsiteX6" fmla="*/ 1057942 w 5099898"/>
                <a:gd name="connsiteY6" fmla="*/ 2814240 h 5169089"/>
                <a:gd name="connsiteX7" fmla="*/ 1142612 w 5099898"/>
                <a:gd name="connsiteY7" fmla="*/ 1866163 h 5169089"/>
                <a:gd name="connsiteX8" fmla="*/ 2106152 w 5099898"/>
                <a:gd name="connsiteY8" fmla="*/ 1678679 h 5169089"/>
                <a:gd name="connsiteX9" fmla="*/ 2613991 w 5099898"/>
                <a:gd name="connsiteY9" fmla="*/ 2296710 h 5169089"/>
                <a:gd name="connsiteX10" fmla="*/ 3327545 w 5099898"/>
                <a:gd name="connsiteY10" fmla="*/ 1894069 h 5169089"/>
                <a:gd name="connsiteX11" fmla="*/ 3296509 w 5099898"/>
                <a:gd name="connsiteY11" fmla="*/ 2630121 h 5169089"/>
                <a:gd name="connsiteX12" fmla="*/ 2141978 w 5099898"/>
                <a:gd name="connsiteY12" fmla="*/ 3057304 h 5169089"/>
                <a:gd name="connsiteX13" fmla="*/ 2239799 w 5099898"/>
                <a:gd name="connsiteY13" fmla="*/ 3886752 h 5169089"/>
                <a:gd name="connsiteX14" fmla="*/ 1495442 w 5099898"/>
                <a:gd name="connsiteY14" fmla="*/ 3969393 h 5169089"/>
                <a:gd name="connsiteX15" fmla="*/ 2089378 w 5099898"/>
                <a:gd name="connsiteY15" fmla="*/ 5168538 h 5169089"/>
                <a:gd name="connsiteX16" fmla="*/ 3543321 w 5099898"/>
                <a:gd name="connsiteY16" fmla="*/ 4130568 h 5169089"/>
                <a:gd name="connsiteX17" fmla="*/ 5039553 w 5099898"/>
                <a:gd name="connsiteY17" fmla="*/ 4561442 h 5169089"/>
                <a:gd name="connsiteX18" fmla="*/ 4904860 w 5099898"/>
                <a:gd name="connsiteY18" fmla="*/ 2018358 h 5169089"/>
                <a:gd name="connsiteX19" fmla="*/ 4854275 w 5099898"/>
                <a:gd name="connsiteY19" fmla="*/ 428638 h 5169089"/>
                <a:gd name="connsiteX0" fmla="*/ 4854275 w 5099898"/>
                <a:gd name="connsiteY0" fmla="*/ 428638 h 5168562"/>
                <a:gd name="connsiteX1" fmla="*/ 3288861 w 5099898"/>
                <a:gd name="connsiteY1" fmla="*/ 277192 h 5168562"/>
                <a:gd name="connsiteX2" fmla="*/ 2615337 w 5099898"/>
                <a:gd name="connsiteY2" fmla="*/ 852122 h 5168562"/>
                <a:gd name="connsiteX3" fmla="*/ 949115 w 5099898"/>
                <a:gd name="connsiteY3" fmla="*/ 380 h 5168562"/>
                <a:gd name="connsiteX4" fmla="*/ 83978 w 5099898"/>
                <a:gd name="connsiteY4" fmla="*/ 979781 h 5168562"/>
                <a:gd name="connsiteX5" fmla="*/ 83893 w 5099898"/>
                <a:gd name="connsiteY5" fmla="*/ 2417441 h 5168562"/>
                <a:gd name="connsiteX6" fmla="*/ 1057942 w 5099898"/>
                <a:gd name="connsiteY6" fmla="*/ 2814240 h 5168562"/>
                <a:gd name="connsiteX7" fmla="*/ 1142612 w 5099898"/>
                <a:gd name="connsiteY7" fmla="*/ 1866163 h 5168562"/>
                <a:gd name="connsiteX8" fmla="*/ 2106152 w 5099898"/>
                <a:gd name="connsiteY8" fmla="*/ 1678679 h 5168562"/>
                <a:gd name="connsiteX9" fmla="*/ 2613991 w 5099898"/>
                <a:gd name="connsiteY9" fmla="*/ 2296710 h 5168562"/>
                <a:gd name="connsiteX10" fmla="*/ 3327545 w 5099898"/>
                <a:gd name="connsiteY10" fmla="*/ 1894069 h 5168562"/>
                <a:gd name="connsiteX11" fmla="*/ 3296509 w 5099898"/>
                <a:gd name="connsiteY11" fmla="*/ 2630121 h 5168562"/>
                <a:gd name="connsiteX12" fmla="*/ 2141978 w 5099898"/>
                <a:gd name="connsiteY12" fmla="*/ 3057304 h 5168562"/>
                <a:gd name="connsiteX13" fmla="*/ 2239799 w 5099898"/>
                <a:gd name="connsiteY13" fmla="*/ 3886752 h 5168562"/>
                <a:gd name="connsiteX14" fmla="*/ 1495442 w 5099898"/>
                <a:gd name="connsiteY14" fmla="*/ 3969393 h 5168562"/>
                <a:gd name="connsiteX15" fmla="*/ 2089378 w 5099898"/>
                <a:gd name="connsiteY15" fmla="*/ 5168538 h 5168562"/>
                <a:gd name="connsiteX16" fmla="*/ 3196962 w 5099898"/>
                <a:gd name="connsiteY16" fmla="*/ 3934295 h 5168562"/>
                <a:gd name="connsiteX17" fmla="*/ 5039553 w 5099898"/>
                <a:gd name="connsiteY17" fmla="*/ 4561442 h 5168562"/>
                <a:gd name="connsiteX18" fmla="*/ 4904860 w 5099898"/>
                <a:gd name="connsiteY18" fmla="*/ 2018358 h 5168562"/>
                <a:gd name="connsiteX19" fmla="*/ 4854275 w 5099898"/>
                <a:gd name="connsiteY19" fmla="*/ 428638 h 5168562"/>
                <a:gd name="connsiteX0" fmla="*/ 4854275 w 5083003"/>
                <a:gd name="connsiteY0" fmla="*/ 428638 h 5168562"/>
                <a:gd name="connsiteX1" fmla="*/ 3288861 w 5083003"/>
                <a:gd name="connsiteY1" fmla="*/ 277192 h 5168562"/>
                <a:gd name="connsiteX2" fmla="*/ 2615337 w 5083003"/>
                <a:gd name="connsiteY2" fmla="*/ 852122 h 5168562"/>
                <a:gd name="connsiteX3" fmla="*/ 949115 w 5083003"/>
                <a:gd name="connsiteY3" fmla="*/ 380 h 5168562"/>
                <a:gd name="connsiteX4" fmla="*/ 83978 w 5083003"/>
                <a:gd name="connsiteY4" fmla="*/ 979781 h 5168562"/>
                <a:gd name="connsiteX5" fmla="*/ 83893 w 5083003"/>
                <a:gd name="connsiteY5" fmla="*/ 2417441 h 5168562"/>
                <a:gd name="connsiteX6" fmla="*/ 1057942 w 5083003"/>
                <a:gd name="connsiteY6" fmla="*/ 2814240 h 5168562"/>
                <a:gd name="connsiteX7" fmla="*/ 1142612 w 5083003"/>
                <a:gd name="connsiteY7" fmla="*/ 1866163 h 5168562"/>
                <a:gd name="connsiteX8" fmla="*/ 2106152 w 5083003"/>
                <a:gd name="connsiteY8" fmla="*/ 1678679 h 5168562"/>
                <a:gd name="connsiteX9" fmla="*/ 2613991 w 5083003"/>
                <a:gd name="connsiteY9" fmla="*/ 2296710 h 5168562"/>
                <a:gd name="connsiteX10" fmla="*/ 3327545 w 5083003"/>
                <a:gd name="connsiteY10" fmla="*/ 1894069 h 5168562"/>
                <a:gd name="connsiteX11" fmla="*/ 3296509 w 5083003"/>
                <a:gd name="connsiteY11" fmla="*/ 2630121 h 5168562"/>
                <a:gd name="connsiteX12" fmla="*/ 2141978 w 5083003"/>
                <a:gd name="connsiteY12" fmla="*/ 3057304 h 5168562"/>
                <a:gd name="connsiteX13" fmla="*/ 2239799 w 5083003"/>
                <a:gd name="connsiteY13" fmla="*/ 3886752 h 5168562"/>
                <a:gd name="connsiteX14" fmla="*/ 1495442 w 5083003"/>
                <a:gd name="connsiteY14" fmla="*/ 3969393 h 5168562"/>
                <a:gd name="connsiteX15" fmla="*/ 2089378 w 5083003"/>
                <a:gd name="connsiteY15" fmla="*/ 5168538 h 5168562"/>
                <a:gd name="connsiteX16" fmla="*/ 3196962 w 5083003"/>
                <a:gd name="connsiteY16" fmla="*/ 3934295 h 5168562"/>
                <a:gd name="connsiteX17" fmla="*/ 4058498 w 5083003"/>
                <a:gd name="connsiteY17" fmla="*/ 4177211 h 5168562"/>
                <a:gd name="connsiteX18" fmla="*/ 5039553 w 5083003"/>
                <a:gd name="connsiteY18" fmla="*/ 4561442 h 5168562"/>
                <a:gd name="connsiteX19" fmla="*/ 4904860 w 5083003"/>
                <a:gd name="connsiteY19" fmla="*/ 2018358 h 5168562"/>
                <a:gd name="connsiteX20" fmla="*/ 4854275 w 5083003"/>
                <a:gd name="connsiteY20" fmla="*/ 428638 h 5168562"/>
                <a:gd name="connsiteX0" fmla="*/ 4854275 w 5083003"/>
                <a:gd name="connsiteY0" fmla="*/ 428638 h 5168562"/>
                <a:gd name="connsiteX1" fmla="*/ 3288861 w 5083003"/>
                <a:gd name="connsiteY1" fmla="*/ 277192 h 5168562"/>
                <a:gd name="connsiteX2" fmla="*/ 2615337 w 5083003"/>
                <a:gd name="connsiteY2" fmla="*/ 852122 h 5168562"/>
                <a:gd name="connsiteX3" fmla="*/ 949115 w 5083003"/>
                <a:gd name="connsiteY3" fmla="*/ 380 h 5168562"/>
                <a:gd name="connsiteX4" fmla="*/ 83978 w 5083003"/>
                <a:gd name="connsiteY4" fmla="*/ 979781 h 5168562"/>
                <a:gd name="connsiteX5" fmla="*/ 83893 w 5083003"/>
                <a:gd name="connsiteY5" fmla="*/ 2417441 h 5168562"/>
                <a:gd name="connsiteX6" fmla="*/ 1057942 w 5083003"/>
                <a:gd name="connsiteY6" fmla="*/ 2814240 h 5168562"/>
                <a:gd name="connsiteX7" fmla="*/ 1142612 w 5083003"/>
                <a:gd name="connsiteY7" fmla="*/ 1866163 h 5168562"/>
                <a:gd name="connsiteX8" fmla="*/ 2106152 w 5083003"/>
                <a:gd name="connsiteY8" fmla="*/ 1678679 h 5168562"/>
                <a:gd name="connsiteX9" fmla="*/ 2613991 w 5083003"/>
                <a:gd name="connsiteY9" fmla="*/ 2296710 h 5168562"/>
                <a:gd name="connsiteX10" fmla="*/ 3327545 w 5083003"/>
                <a:gd name="connsiteY10" fmla="*/ 1894069 h 5168562"/>
                <a:gd name="connsiteX11" fmla="*/ 3296509 w 5083003"/>
                <a:gd name="connsiteY11" fmla="*/ 2630121 h 5168562"/>
                <a:gd name="connsiteX12" fmla="*/ 2141978 w 5083003"/>
                <a:gd name="connsiteY12" fmla="*/ 3057304 h 5168562"/>
                <a:gd name="connsiteX13" fmla="*/ 2239799 w 5083003"/>
                <a:gd name="connsiteY13" fmla="*/ 3886752 h 5168562"/>
                <a:gd name="connsiteX14" fmla="*/ 1495442 w 5083003"/>
                <a:gd name="connsiteY14" fmla="*/ 3969393 h 5168562"/>
                <a:gd name="connsiteX15" fmla="*/ 2089378 w 5083003"/>
                <a:gd name="connsiteY15" fmla="*/ 5168538 h 5168562"/>
                <a:gd name="connsiteX16" fmla="*/ 3196962 w 5083003"/>
                <a:gd name="connsiteY16" fmla="*/ 3934295 h 5168562"/>
                <a:gd name="connsiteX17" fmla="*/ 4543401 w 5083003"/>
                <a:gd name="connsiteY17" fmla="*/ 4408120 h 5168562"/>
                <a:gd name="connsiteX18" fmla="*/ 5039553 w 5083003"/>
                <a:gd name="connsiteY18" fmla="*/ 4561442 h 5168562"/>
                <a:gd name="connsiteX19" fmla="*/ 4904860 w 5083003"/>
                <a:gd name="connsiteY19" fmla="*/ 2018358 h 5168562"/>
                <a:gd name="connsiteX20" fmla="*/ 4854275 w 5083003"/>
                <a:gd name="connsiteY20" fmla="*/ 428638 h 5168562"/>
                <a:gd name="connsiteX0" fmla="*/ 4854275 w 5124803"/>
                <a:gd name="connsiteY0" fmla="*/ 428638 h 5168562"/>
                <a:gd name="connsiteX1" fmla="*/ 3288861 w 5124803"/>
                <a:gd name="connsiteY1" fmla="*/ 277192 h 5168562"/>
                <a:gd name="connsiteX2" fmla="*/ 2615337 w 5124803"/>
                <a:gd name="connsiteY2" fmla="*/ 852122 h 5168562"/>
                <a:gd name="connsiteX3" fmla="*/ 949115 w 5124803"/>
                <a:gd name="connsiteY3" fmla="*/ 380 h 5168562"/>
                <a:gd name="connsiteX4" fmla="*/ 83978 w 5124803"/>
                <a:gd name="connsiteY4" fmla="*/ 979781 h 5168562"/>
                <a:gd name="connsiteX5" fmla="*/ 83893 w 5124803"/>
                <a:gd name="connsiteY5" fmla="*/ 2417441 h 5168562"/>
                <a:gd name="connsiteX6" fmla="*/ 1057942 w 5124803"/>
                <a:gd name="connsiteY6" fmla="*/ 2814240 h 5168562"/>
                <a:gd name="connsiteX7" fmla="*/ 1142612 w 5124803"/>
                <a:gd name="connsiteY7" fmla="*/ 1866163 h 5168562"/>
                <a:gd name="connsiteX8" fmla="*/ 2106152 w 5124803"/>
                <a:gd name="connsiteY8" fmla="*/ 1678679 h 5168562"/>
                <a:gd name="connsiteX9" fmla="*/ 2613991 w 5124803"/>
                <a:gd name="connsiteY9" fmla="*/ 2296710 h 5168562"/>
                <a:gd name="connsiteX10" fmla="*/ 3327545 w 5124803"/>
                <a:gd name="connsiteY10" fmla="*/ 1894069 h 5168562"/>
                <a:gd name="connsiteX11" fmla="*/ 3296509 w 5124803"/>
                <a:gd name="connsiteY11" fmla="*/ 2630121 h 5168562"/>
                <a:gd name="connsiteX12" fmla="*/ 2141978 w 5124803"/>
                <a:gd name="connsiteY12" fmla="*/ 3057304 h 5168562"/>
                <a:gd name="connsiteX13" fmla="*/ 2239799 w 5124803"/>
                <a:gd name="connsiteY13" fmla="*/ 3886752 h 5168562"/>
                <a:gd name="connsiteX14" fmla="*/ 1495442 w 5124803"/>
                <a:gd name="connsiteY14" fmla="*/ 3969393 h 5168562"/>
                <a:gd name="connsiteX15" fmla="*/ 2089378 w 5124803"/>
                <a:gd name="connsiteY15" fmla="*/ 5168538 h 5168562"/>
                <a:gd name="connsiteX16" fmla="*/ 3196962 w 5124803"/>
                <a:gd name="connsiteY16" fmla="*/ 3934295 h 5168562"/>
                <a:gd name="connsiteX17" fmla="*/ 4543401 w 5124803"/>
                <a:gd name="connsiteY17" fmla="*/ 4408120 h 5168562"/>
                <a:gd name="connsiteX18" fmla="*/ 5085734 w 5124803"/>
                <a:gd name="connsiteY18" fmla="*/ 4815442 h 5168562"/>
                <a:gd name="connsiteX19" fmla="*/ 4904860 w 5124803"/>
                <a:gd name="connsiteY19" fmla="*/ 2018358 h 5168562"/>
                <a:gd name="connsiteX20" fmla="*/ 4854275 w 5124803"/>
                <a:gd name="connsiteY20" fmla="*/ 428638 h 5168562"/>
                <a:gd name="connsiteX0" fmla="*/ 4854275 w 5107915"/>
                <a:gd name="connsiteY0" fmla="*/ 428638 h 5168562"/>
                <a:gd name="connsiteX1" fmla="*/ 3288861 w 5107915"/>
                <a:gd name="connsiteY1" fmla="*/ 277192 h 5168562"/>
                <a:gd name="connsiteX2" fmla="*/ 2615337 w 5107915"/>
                <a:gd name="connsiteY2" fmla="*/ 852122 h 5168562"/>
                <a:gd name="connsiteX3" fmla="*/ 949115 w 5107915"/>
                <a:gd name="connsiteY3" fmla="*/ 380 h 5168562"/>
                <a:gd name="connsiteX4" fmla="*/ 83978 w 5107915"/>
                <a:gd name="connsiteY4" fmla="*/ 979781 h 5168562"/>
                <a:gd name="connsiteX5" fmla="*/ 83893 w 5107915"/>
                <a:gd name="connsiteY5" fmla="*/ 2417441 h 5168562"/>
                <a:gd name="connsiteX6" fmla="*/ 1057942 w 5107915"/>
                <a:gd name="connsiteY6" fmla="*/ 2814240 h 5168562"/>
                <a:gd name="connsiteX7" fmla="*/ 1142612 w 5107915"/>
                <a:gd name="connsiteY7" fmla="*/ 1866163 h 5168562"/>
                <a:gd name="connsiteX8" fmla="*/ 2106152 w 5107915"/>
                <a:gd name="connsiteY8" fmla="*/ 1678679 h 5168562"/>
                <a:gd name="connsiteX9" fmla="*/ 2613991 w 5107915"/>
                <a:gd name="connsiteY9" fmla="*/ 2296710 h 5168562"/>
                <a:gd name="connsiteX10" fmla="*/ 3327545 w 5107915"/>
                <a:gd name="connsiteY10" fmla="*/ 1894069 h 5168562"/>
                <a:gd name="connsiteX11" fmla="*/ 3296509 w 5107915"/>
                <a:gd name="connsiteY11" fmla="*/ 2630121 h 5168562"/>
                <a:gd name="connsiteX12" fmla="*/ 2141978 w 5107915"/>
                <a:gd name="connsiteY12" fmla="*/ 3057304 h 5168562"/>
                <a:gd name="connsiteX13" fmla="*/ 2239799 w 5107915"/>
                <a:gd name="connsiteY13" fmla="*/ 3886752 h 5168562"/>
                <a:gd name="connsiteX14" fmla="*/ 1495442 w 5107915"/>
                <a:gd name="connsiteY14" fmla="*/ 3969393 h 5168562"/>
                <a:gd name="connsiteX15" fmla="*/ 2089378 w 5107915"/>
                <a:gd name="connsiteY15" fmla="*/ 5168538 h 5168562"/>
                <a:gd name="connsiteX16" fmla="*/ 3196962 w 5107915"/>
                <a:gd name="connsiteY16" fmla="*/ 3934295 h 5168562"/>
                <a:gd name="connsiteX17" fmla="*/ 4543401 w 5107915"/>
                <a:gd name="connsiteY17" fmla="*/ 4408120 h 5168562"/>
                <a:gd name="connsiteX18" fmla="*/ 5085734 w 5107915"/>
                <a:gd name="connsiteY18" fmla="*/ 4815442 h 5168562"/>
                <a:gd name="connsiteX19" fmla="*/ 4993668 w 5107915"/>
                <a:gd name="connsiteY19" fmla="*/ 3068848 h 5168562"/>
                <a:gd name="connsiteX20" fmla="*/ 4904860 w 5107915"/>
                <a:gd name="connsiteY20" fmla="*/ 2018358 h 5168562"/>
                <a:gd name="connsiteX21" fmla="*/ 4854275 w 5107915"/>
                <a:gd name="connsiteY21" fmla="*/ 428638 h 5168562"/>
                <a:gd name="connsiteX0" fmla="*/ 4854275 w 5297517"/>
                <a:gd name="connsiteY0" fmla="*/ 428638 h 5168562"/>
                <a:gd name="connsiteX1" fmla="*/ 3288861 w 5297517"/>
                <a:gd name="connsiteY1" fmla="*/ 277192 h 5168562"/>
                <a:gd name="connsiteX2" fmla="*/ 2615337 w 5297517"/>
                <a:gd name="connsiteY2" fmla="*/ 852122 h 5168562"/>
                <a:gd name="connsiteX3" fmla="*/ 949115 w 5297517"/>
                <a:gd name="connsiteY3" fmla="*/ 380 h 5168562"/>
                <a:gd name="connsiteX4" fmla="*/ 83978 w 5297517"/>
                <a:gd name="connsiteY4" fmla="*/ 979781 h 5168562"/>
                <a:gd name="connsiteX5" fmla="*/ 83893 w 5297517"/>
                <a:gd name="connsiteY5" fmla="*/ 2417441 h 5168562"/>
                <a:gd name="connsiteX6" fmla="*/ 1057942 w 5297517"/>
                <a:gd name="connsiteY6" fmla="*/ 2814240 h 5168562"/>
                <a:gd name="connsiteX7" fmla="*/ 1142612 w 5297517"/>
                <a:gd name="connsiteY7" fmla="*/ 1866163 h 5168562"/>
                <a:gd name="connsiteX8" fmla="*/ 2106152 w 5297517"/>
                <a:gd name="connsiteY8" fmla="*/ 1678679 h 5168562"/>
                <a:gd name="connsiteX9" fmla="*/ 2613991 w 5297517"/>
                <a:gd name="connsiteY9" fmla="*/ 2296710 h 5168562"/>
                <a:gd name="connsiteX10" fmla="*/ 3327545 w 5297517"/>
                <a:gd name="connsiteY10" fmla="*/ 1894069 h 5168562"/>
                <a:gd name="connsiteX11" fmla="*/ 3296509 w 5297517"/>
                <a:gd name="connsiteY11" fmla="*/ 2630121 h 5168562"/>
                <a:gd name="connsiteX12" fmla="*/ 2141978 w 5297517"/>
                <a:gd name="connsiteY12" fmla="*/ 3057304 h 5168562"/>
                <a:gd name="connsiteX13" fmla="*/ 2239799 w 5297517"/>
                <a:gd name="connsiteY13" fmla="*/ 3886752 h 5168562"/>
                <a:gd name="connsiteX14" fmla="*/ 1495442 w 5297517"/>
                <a:gd name="connsiteY14" fmla="*/ 3969393 h 5168562"/>
                <a:gd name="connsiteX15" fmla="*/ 2089378 w 5297517"/>
                <a:gd name="connsiteY15" fmla="*/ 5168538 h 5168562"/>
                <a:gd name="connsiteX16" fmla="*/ 3196962 w 5297517"/>
                <a:gd name="connsiteY16" fmla="*/ 3934295 h 5168562"/>
                <a:gd name="connsiteX17" fmla="*/ 4543401 w 5297517"/>
                <a:gd name="connsiteY17" fmla="*/ 4408120 h 5168562"/>
                <a:gd name="connsiteX18" fmla="*/ 5085734 w 5297517"/>
                <a:gd name="connsiteY18" fmla="*/ 4815442 h 5168562"/>
                <a:gd name="connsiteX19" fmla="*/ 5293846 w 5297517"/>
                <a:gd name="connsiteY19" fmla="*/ 3345939 h 5168562"/>
                <a:gd name="connsiteX20" fmla="*/ 4904860 w 5297517"/>
                <a:gd name="connsiteY20" fmla="*/ 2018358 h 5168562"/>
                <a:gd name="connsiteX21" fmla="*/ 4854275 w 5297517"/>
                <a:gd name="connsiteY21" fmla="*/ 428638 h 5168562"/>
                <a:gd name="connsiteX0" fmla="*/ 4854275 w 5293935"/>
                <a:gd name="connsiteY0" fmla="*/ 428638 h 5168562"/>
                <a:gd name="connsiteX1" fmla="*/ 3288861 w 5293935"/>
                <a:gd name="connsiteY1" fmla="*/ 277192 h 5168562"/>
                <a:gd name="connsiteX2" fmla="*/ 2615337 w 5293935"/>
                <a:gd name="connsiteY2" fmla="*/ 852122 h 5168562"/>
                <a:gd name="connsiteX3" fmla="*/ 949115 w 5293935"/>
                <a:gd name="connsiteY3" fmla="*/ 380 h 5168562"/>
                <a:gd name="connsiteX4" fmla="*/ 83978 w 5293935"/>
                <a:gd name="connsiteY4" fmla="*/ 979781 h 5168562"/>
                <a:gd name="connsiteX5" fmla="*/ 83893 w 5293935"/>
                <a:gd name="connsiteY5" fmla="*/ 2417441 h 5168562"/>
                <a:gd name="connsiteX6" fmla="*/ 1057942 w 5293935"/>
                <a:gd name="connsiteY6" fmla="*/ 2814240 h 5168562"/>
                <a:gd name="connsiteX7" fmla="*/ 1142612 w 5293935"/>
                <a:gd name="connsiteY7" fmla="*/ 1866163 h 5168562"/>
                <a:gd name="connsiteX8" fmla="*/ 2106152 w 5293935"/>
                <a:gd name="connsiteY8" fmla="*/ 1678679 h 5168562"/>
                <a:gd name="connsiteX9" fmla="*/ 2613991 w 5293935"/>
                <a:gd name="connsiteY9" fmla="*/ 2296710 h 5168562"/>
                <a:gd name="connsiteX10" fmla="*/ 3327545 w 5293935"/>
                <a:gd name="connsiteY10" fmla="*/ 1894069 h 5168562"/>
                <a:gd name="connsiteX11" fmla="*/ 3296509 w 5293935"/>
                <a:gd name="connsiteY11" fmla="*/ 2630121 h 5168562"/>
                <a:gd name="connsiteX12" fmla="*/ 2141978 w 5293935"/>
                <a:gd name="connsiteY12" fmla="*/ 3057304 h 5168562"/>
                <a:gd name="connsiteX13" fmla="*/ 2239799 w 5293935"/>
                <a:gd name="connsiteY13" fmla="*/ 3886752 h 5168562"/>
                <a:gd name="connsiteX14" fmla="*/ 1495442 w 5293935"/>
                <a:gd name="connsiteY14" fmla="*/ 3969393 h 5168562"/>
                <a:gd name="connsiteX15" fmla="*/ 2089378 w 5293935"/>
                <a:gd name="connsiteY15" fmla="*/ 5168538 h 5168562"/>
                <a:gd name="connsiteX16" fmla="*/ 3196962 w 5293935"/>
                <a:gd name="connsiteY16" fmla="*/ 3934295 h 5168562"/>
                <a:gd name="connsiteX17" fmla="*/ 4543401 w 5293935"/>
                <a:gd name="connsiteY17" fmla="*/ 4408120 h 5168562"/>
                <a:gd name="connsiteX18" fmla="*/ 5085734 w 5293935"/>
                <a:gd name="connsiteY18" fmla="*/ 4815442 h 5168562"/>
                <a:gd name="connsiteX19" fmla="*/ 5293846 w 5293935"/>
                <a:gd name="connsiteY19" fmla="*/ 3345939 h 5168562"/>
                <a:gd name="connsiteX20" fmla="*/ 5109121 w 5293935"/>
                <a:gd name="connsiteY20" fmla="*/ 2653211 h 5168562"/>
                <a:gd name="connsiteX21" fmla="*/ 4904860 w 5293935"/>
                <a:gd name="connsiteY21" fmla="*/ 2018358 h 5168562"/>
                <a:gd name="connsiteX22" fmla="*/ 4854275 w 5293935"/>
                <a:gd name="connsiteY22" fmla="*/ 428638 h 5168562"/>
                <a:gd name="connsiteX0" fmla="*/ 4854275 w 5293864"/>
                <a:gd name="connsiteY0" fmla="*/ 428638 h 5168562"/>
                <a:gd name="connsiteX1" fmla="*/ 3288861 w 5293864"/>
                <a:gd name="connsiteY1" fmla="*/ 277192 h 5168562"/>
                <a:gd name="connsiteX2" fmla="*/ 2615337 w 5293864"/>
                <a:gd name="connsiteY2" fmla="*/ 852122 h 5168562"/>
                <a:gd name="connsiteX3" fmla="*/ 949115 w 5293864"/>
                <a:gd name="connsiteY3" fmla="*/ 380 h 5168562"/>
                <a:gd name="connsiteX4" fmla="*/ 83978 w 5293864"/>
                <a:gd name="connsiteY4" fmla="*/ 979781 h 5168562"/>
                <a:gd name="connsiteX5" fmla="*/ 83893 w 5293864"/>
                <a:gd name="connsiteY5" fmla="*/ 2417441 h 5168562"/>
                <a:gd name="connsiteX6" fmla="*/ 1057942 w 5293864"/>
                <a:gd name="connsiteY6" fmla="*/ 2814240 h 5168562"/>
                <a:gd name="connsiteX7" fmla="*/ 1142612 w 5293864"/>
                <a:gd name="connsiteY7" fmla="*/ 1866163 h 5168562"/>
                <a:gd name="connsiteX8" fmla="*/ 2106152 w 5293864"/>
                <a:gd name="connsiteY8" fmla="*/ 1678679 h 5168562"/>
                <a:gd name="connsiteX9" fmla="*/ 2613991 w 5293864"/>
                <a:gd name="connsiteY9" fmla="*/ 2296710 h 5168562"/>
                <a:gd name="connsiteX10" fmla="*/ 3327545 w 5293864"/>
                <a:gd name="connsiteY10" fmla="*/ 1894069 h 5168562"/>
                <a:gd name="connsiteX11" fmla="*/ 3296509 w 5293864"/>
                <a:gd name="connsiteY11" fmla="*/ 2630121 h 5168562"/>
                <a:gd name="connsiteX12" fmla="*/ 2141978 w 5293864"/>
                <a:gd name="connsiteY12" fmla="*/ 3057304 h 5168562"/>
                <a:gd name="connsiteX13" fmla="*/ 2239799 w 5293864"/>
                <a:gd name="connsiteY13" fmla="*/ 3886752 h 5168562"/>
                <a:gd name="connsiteX14" fmla="*/ 1495442 w 5293864"/>
                <a:gd name="connsiteY14" fmla="*/ 3969393 h 5168562"/>
                <a:gd name="connsiteX15" fmla="*/ 2089378 w 5293864"/>
                <a:gd name="connsiteY15" fmla="*/ 5168538 h 5168562"/>
                <a:gd name="connsiteX16" fmla="*/ 3196962 w 5293864"/>
                <a:gd name="connsiteY16" fmla="*/ 3934295 h 5168562"/>
                <a:gd name="connsiteX17" fmla="*/ 4543401 w 5293864"/>
                <a:gd name="connsiteY17" fmla="*/ 4408120 h 5168562"/>
                <a:gd name="connsiteX18" fmla="*/ 5085734 w 5293864"/>
                <a:gd name="connsiteY18" fmla="*/ 4815442 h 5168562"/>
                <a:gd name="connsiteX19" fmla="*/ 5293846 w 5293864"/>
                <a:gd name="connsiteY19" fmla="*/ 3345939 h 5168562"/>
                <a:gd name="connsiteX20" fmla="*/ 4624218 w 5293864"/>
                <a:gd name="connsiteY20" fmla="*/ 2895666 h 5168562"/>
                <a:gd name="connsiteX21" fmla="*/ 4904860 w 5293864"/>
                <a:gd name="connsiteY21" fmla="*/ 2018358 h 5168562"/>
                <a:gd name="connsiteX22" fmla="*/ 4854275 w 5293864"/>
                <a:gd name="connsiteY22" fmla="*/ 428638 h 5168562"/>
                <a:gd name="connsiteX0" fmla="*/ 4854275 w 5293864"/>
                <a:gd name="connsiteY0" fmla="*/ 428638 h 5168562"/>
                <a:gd name="connsiteX1" fmla="*/ 3288861 w 5293864"/>
                <a:gd name="connsiteY1" fmla="*/ 277192 h 5168562"/>
                <a:gd name="connsiteX2" fmla="*/ 2615337 w 5293864"/>
                <a:gd name="connsiteY2" fmla="*/ 852122 h 5168562"/>
                <a:gd name="connsiteX3" fmla="*/ 949115 w 5293864"/>
                <a:gd name="connsiteY3" fmla="*/ 380 h 5168562"/>
                <a:gd name="connsiteX4" fmla="*/ 83978 w 5293864"/>
                <a:gd name="connsiteY4" fmla="*/ 979781 h 5168562"/>
                <a:gd name="connsiteX5" fmla="*/ 83893 w 5293864"/>
                <a:gd name="connsiteY5" fmla="*/ 2417441 h 5168562"/>
                <a:gd name="connsiteX6" fmla="*/ 1057942 w 5293864"/>
                <a:gd name="connsiteY6" fmla="*/ 2814240 h 5168562"/>
                <a:gd name="connsiteX7" fmla="*/ 1142612 w 5293864"/>
                <a:gd name="connsiteY7" fmla="*/ 1866163 h 5168562"/>
                <a:gd name="connsiteX8" fmla="*/ 2106152 w 5293864"/>
                <a:gd name="connsiteY8" fmla="*/ 1678679 h 5168562"/>
                <a:gd name="connsiteX9" fmla="*/ 2613991 w 5293864"/>
                <a:gd name="connsiteY9" fmla="*/ 2296710 h 5168562"/>
                <a:gd name="connsiteX10" fmla="*/ 3327545 w 5293864"/>
                <a:gd name="connsiteY10" fmla="*/ 1894069 h 5168562"/>
                <a:gd name="connsiteX11" fmla="*/ 3296509 w 5293864"/>
                <a:gd name="connsiteY11" fmla="*/ 2630121 h 5168562"/>
                <a:gd name="connsiteX12" fmla="*/ 2141978 w 5293864"/>
                <a:gd name="connsiteY12" fmla="*/ 3057304 h 5168562"/>
                <a:gd name="connsiteX13" fmla="*/ 2239799 w 5293864"/>
                <a:gd name="connsiteY13" fmla="*/ 3886752 h 5168562"/>
                <a:gd name="connsiteX14" fmla="*/ 1495442 w 5293864"/>
                <a:gd name="connsiteY14" fmla="*/ 3969393 h 5168562"/>
                <a:gd name="connsiteX15" fmla="*/ 2089378 w 5293864"/>
                <a:gd name="connsiteY15" fmla="*/ 5168538 h 5168562"/>
                <a:gd name="connsiteX16" fmla="*/ 3196962 w 5293864"/>
                <a:gd name="connsiteY16" fmla="*/ 3934295 h 5168562"/>
                <a:gd name="connsiteX17" fmla="*/ 4543401 w 5293864"/>
                <a:gd name="connsiteY17" fmla="*/ 4408120 h 5168562"/>
                <a:gd name="connsiteX18" fmla="*/ 5085734 w 5293864"/>
                <a:gd name="connsiteY18" fmla="*/ 4815442 h 5168562"/>
                <a:gd name="connsiteX19" fmla="*/ 5293846 w 5293864"/>
                <a:gd name="connsiteY19" fmla="*/ 3345939 h 5168562"/>
                <a:gd name="connsiteX20" fmla="*/ 4624218 w 5293864"/>
                <a:gd name="connsiteY20" fmla="*/ 2895666 h 5168562"/>
                <a:gd name="connsiteX21" fmla="*/ 4639318 w 5293864"/>
                <a:gd name="connsiteY21" fmla="*/ 1510358 h 5168562"/>
                <a:gd name="connsiteX22" fmla="*/ 4854275 w 5293864"/>
                <a:gd name="connsiteY22" fmla="*/ 428638 h 5168562"/>
                <a:gd name="connsiteX0" fmla="*/ 4854275 w 5293864"/>
                <a:gd name="connsiteY0" fmla="*/ 428638 h 5168562"/>
                <a:gd name="connsiteX1" fmla="*/ 3288861 w 5293864"/>
                <a:gd name="connsiteY1" fmla="*/ 277192 h 5168562"/>
                <a:gd name="connsiteX2" fmla="*/ 2615337 w 5293864"/>
                <a:gd name="connsiteY2" fmla="*/ 852122 h 5168562"/>
                <a:gd name="connsiteX3" fmla="*/ 949115 w 5293864"/>
                <a:gd name="connsiteY3" fmla="*/ 380 h 5168562"/>
                <a:gd name="connsiteX4" fmla="*/ 83978 w 5293864"/>
                <a:gd name="connsiteY4" fmla="*/ 979781 h 5168562"/>
                <a:gd name="connsiteX5" fmla="*/ 83893 w 5293864"/>
                <a:gd name="connsiteY5" fmla="*/ 2417441 h 5168562"/>
                <a:gd name="connsiteX6" fmla="*/ 1057942 w 5293864"/>
                <a:gd name="connsiteY6" fmla="*/ 2814240 h 5168562"/>
                <a:gd name="connsiteX7" fmla="*/ 1142612 w 5293864"/>
                <a:gd name="connsiteY7" fmla="*/ 1866163 h 5168562"/>
                <a:gd name="connsiteX8" fmla="*/ 2106152 w 5293864"/>
                <a:gd name="connsiteY8" fmla="*/ 1678679 h 5168562"/>
                <a:gd name="connsiteX9" fmla="*/ 2613991 w 5293864"/>
                <a:gd name="connsiteY9" fmla="*/ 2296710 h 5168562"/>
                <a:gd name="connsiteX10" fmla="*/ 3327545 w 5293864"/>
                <a:gd name="connsiteY10" fmla="*/ 1894069 h 5168562"/>
                <a:gd name="connsiteX11" fmla="*/ 3296509 w 5293864"/>
                <a:gd name="connsiteY11" fmla="*/ 2630121 h 5168562"/>
                <a:gd name="connsiteX12" fmla="*/ 2141978 w 5293864"/>
                <a:gd name="connsiteY12" fmla="*/ 3057304 h 5168562"/>
                <a:gd name="connsiteX13" fmla="*/ 2239799 w 5293864"/>
                <a:gd name="connsiteY13" fmla="*/ 3886752 h 5168562"/>
                <a:gd name="connsiteX14" fmla="*/ 1495442 w 5293864"/>
                <a:gd name="connsiteY14" fmla="*/ 3969393 h 5168562"/>
                <a:gd name="connsiteX15" fmla="*/ 2089378 w 5293864"/>
                <a:gd name="connsiteY15" fmla="*/ 5168538 h 5168562"/>
                <a:gd name="connsiteX16" fmla="*/ 3196962 w 5293864"/>
                <a:gd name="connsiteY16" fmla="*/ 3934295 h 5168562"/>
                <a:gd name="connsiteX17" fmla="*/ 4543401 w 5293864"/>
                <a:gd name="connsiteY17" fmla="*/ 4408120 h 5168562"/>
                <a:gd name="connsiteX18" fmla="*/ 5085734 w 5293864"/>
                <a:gd name="connsiteY18" fmla="*/ 4815442 h 5168562"/>
                <a:gd name="connsiteX19" fmla="*/ 5293846 w 5293864"/>
                <a:gd name="connsiteY19" fmla="*/ 3345939 h 5168562"/>
                <a:gd name="connsiteX20" fmla="*/ 4624218 w 5293864"/>
                <a:gd name="connsiteY20" fmla="*/ 2895666 h 5168562"/>
                <a:gd name="connsiteX21" fmla="*/ 4639318 w 5293864"/>
                <a:gd name="connsiteY21" fmla="*/ 1510358 h 5168562"/>
                <a:gd name="connsiteX22" fmla="*/ 4854275 w 5293864"/>
                <a:gd name="connsiteY22" fmla="*/ 428638 h 516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293864" h="5168562">
                  <a:moveTo>
                    <a:pt x="4854275" y="428638"/>
                  </a:moveTo>
                  <a:cubicBezTo>
                    <a:pt x="4825469" y="373201"/>
                    <a:pt x="3662017" y="206611"/>
                    <a:pt x="3288861" y="277192"/>
                  </a:cubicBezTo>
                  <a:cubicBezTo>
                    <a:pt x="2915705" y="347773"/>
                    <a:pt x="2999522" y="844378"/>
                    <a:pt x="2615337" y="852122"/>
                  </a:cubicBezTo>
                  <a:cubicBezTo>
                    <a:pt x="2231152" y="859865"/>
                    <a:pt x="1371008" y="-20896"/>
                    <a:pt x="949115" y="380"/>
                  </a:cubicBezTo>
                  <a:cubicBezTo>
                    <a:pt x="527222" y="21656"/>
                    <a:pt x="228182" y="576938"/>
                    <a:pt x="83978" y="979781"/>
                  </a:cubicBezTo>
                  <a:cubicBezTo>
                    <a:pt x="-60226" y="1382624"/>
                    <a:pt x="9572" y="2298451"/>
                    <a:pt x="83893" y="2417441"/>
                  </a:cubicBezTo>
                  <a:cubicBezTo>
                    <a:pt x="158214" y="2536431"/>
                    <a:pt x="930202" y="2835024"/>
                    <a:pt x="1057942" y="2814240"/>
                  </a:cubicBezTo>
                  <a:cubicBezTo>
                    <a:pt x="1185682" y="2793456"/>
                    <a:pt x="967910" y="2055423"/>
                    <a:pt x="1142612" y="1866163"/>
                  </a:cubicBezTo>
                  <a:cubicBezTo>
                    <a:pt x="1317314" y="1676903"/>
                    <a:pt x="1860922" y="1606921"/>
                    <a:pt x="2106152" y="1678679"/>
                  </a:cubicBezTo>
                  <a:cubicBezTo>
                    <a:pt x="2351382" y="1750437"/>
                    <a:pt x="2410426" y="2260812"/>
                    <a:pt x="2613991" y="2296710"/>
                  </a:cubicBezTo>
                  <a:cubicBezTo>
                    <a:pt x="2817557" y="2332608"/>
                    <a:pt x="3213792" y="1838501"/>
                    <a:pt x="3327545" y="1894069"/>
                  </a:cubicBezTo>
                  <a:cubicBezTo>
                    <a:pt x="3441298" y="1949638"/>
                    <a:pt x="3438301" y="2401612"/>
                    <a:pt x="3296509" y="2630121"/>
                  </a:cubicBezTo>
                  <a:cubicBezTo>
                    <a:pt x="3154717" y="2858630"/>
                    <a:pt x="2393141" y="2836320"/>
                    <a:pt x="2141978" y="3057304"/>
                  </a:cubicBezTo>
                  <a:cubicBezTo>
                    <a:pt x="1890815" y="3278288"/>
                    <a:pt x="2249420" y="3632752"/>
                    <a:pt x="2239799" y="3886752"/>
                  </a:cubicBezTo>
                  <a:cubicBezTo>
                    <a:pt x="2230178" y="4140752"/>
                    <a:pt x="1505118" y="3809641"/>
                    <a:pt x="1495442" y="3969393"/>
                  </a:cubicBezTo>
                  <a:cubicBezTo>
                    <a:pt x="1485766" y="4129145"/>
                    <a:pt x="1805791" y="5174388"/>
                    <a:pt x="2089378" y="5168538"/>
                  </a:cubicBezTo>
                  <a:cubicBezTo>
                    <a:pt x="2372965" y="5162688"/>
                    <a:pt x="2787958" y="4061031"/>
                    <a:pt x="3196962" y="3934295"/>
                  </a:cubicBezTo>
                  <a:cubicBezTo>
                    <a:pt x="3605966" y="3807559"/>
                    <a:pt x="4236303" y="4303596"/>
                    <a:pt x="4543401" y="4408120"/>
                  </a:cubicBezTo>
                  <a:cubicBezTo>
                    <a:pt x="4850500" y="4512645"/>
                    <a:pt x="5010690" y="5038654"/>
                    <a:pt x="5085734" y="4815442"/>
                  </a:cubicBezTo>
                  <a:cubicBezTo>
                    <a:pt x="5160778" y="4592230"/>
                    <a:pt x="5289948" y="3706311"/>
                    <a:pt x="5293846" y="3345939"/>
                  </a:cubicBezTo>
                  <a:cubicBezTo>
                    <a:pt x="5297744" y="2985567"/>
                    <a:pt x="4689049" y="3116929"/>
                    <a:pt x="4624218" y="2895666"/>
                  </a:cubicBezTo>
                  <a:cubicBezTo>
                    <a:pt x="4559387" y="2674403"/>
                    <a:pt x="4600975" y="1921529"/>
                    <a:pt x="4639318" y="1510358"/>
                  </a:cubicBezTo>
                  <a:cubicBezTo>
                    <a:pt x="4677661" y="1099187"/>
                    <a:pt x="4883081" y="484075"/>
                    <a:pt x="4854275" y="428638"/>
                  </a:cubicBezTo>
                  <a:close/>
                </a:path>
              </a:pathLst>
            </a:custGeom>
            <a:noFill/>
            <a:ln w="1524000">
              <a:solidFill>
                <a:srgbClr val="D94F4C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2" name="Freeform 2871"/>
            <p:cNvSpPr/>
            <p:nvPr/>
          </p:nvSpPr>
          <p:spPr>
            <a:xfrm>
              <a:off x="7823591" y="1055280"/>
              <a:ext cx="5293864" cy="5168562"/>
            </a:xfrm>
            <a:custGeom>
              <a:avLst/>
              <a:gdLst>
                <a:gd name="connsiteX0" fmla="*/ 4153393 w 4325004"/>
                <a:gd name="connsiteY0" fmla="*/ 46128 h 4403980"/>
                <a:gd name="connsiteX1" fmla="*/ 3117831 w 4325004"/>
                <a:gd name="connsiteY1" fmla="*/ 651820 h 4403980"/>
                <a:gd name="connsiteX2" fmla="*/ 1163939 w 4325004"/>
                <a:gd name="connsiteY2" fmla="*/ 456435 h 4403980"/>
                <a:gd name="connsiteX3" fmla="*/ 186993 w 4325004"/>
                <a:gd name="connsiteY3" fmla="*/ 1062128 h 4403980"/>
                <a:gd name="connsiteX4" fmla="*/ 89299 w 4325004"/>
                <a:gd name="connsiteY4" fmla="*/ 2293051 h 4403980"/>
                <a:gd name="connsiteX5" fmla="*/ 1183478 w 4325004"/>
                <a:gd name="connsiteY5" fmla="*/ 2097666 h 4403980"/>
                <a:gd name="connsiteX6" fmla="*/ 2160424 w 4325004"/>
                <a:gd name="connsiteY6" fmla="*/ 1726435 h 4403980"/>
                <a:gd name="connsiteX7" fmla="*/ 3039675 w 4325004"/>
                <a:gd name="connsiteY7" fmla="*/ 2117205 h 4403980"/>
                <a:gd name="connsiteX8" fmla="*/ 1691490 w 4325004"/>
                <a:gd name="connsiteY8" fmla="*/ 3172282 h 4403980"/>
                <a:gd name="connsiteX9" fmla="*/ 1359328 w 4325004"/>
                <a:gd name="connsiteY9" fmla="*/ 4403205 h 4403980"/>
                <a:gd name="connsiteX10" fmla="*/ 3215525 w 4325004"/>
                <a:gd name="connsiteY10" fmla="*/ 3367666 h 4403980"/>
                <a:gd name="connsiteX11" fmla="*/ 4016621 w 4325004"/>
                <a:gd name="connsiteY11" fmla="*/ 4012435 h 4403980"/>
                <a:gd name="connsiteX12" fmla="*/ 4309704 w 4325004"/>
                <a:gd name="connsiteY12" fmla="*/ 2097666 h 4403980"/>
                <a:gd name="connsiteX13" fmla="*/ 4153393 w 4325004"/>
                <a:gd name="connsiteY13" fmla="*/ 46128 h 4403980"/>
                <a:gd name="connsiteX0" fmla="*/ 4220233 w 4352269"/>
                <a:gd name="connsiteY0" fmla="*/ 58641 h 4175861"/>
                <a:gd name="connsiteX1" fmla="*/ 3117831 w 4352269"/>
                <a:gd name="connsiteY1" fmla="*/ 423701 h 4175861"/>
                <a:gd name="connsiteX2" fmla="*/ 1163939 w 4352269"/>
                <a:gd name="connsiteY2" fmla="*/ 228316 h 4175861"/>
                <a:gd name="connsiteX3" fmla="*/ 186993 w 4352269"/>
                <a:gd name="connsiteY3" fmla="*/ 834009 h 4175861"/>
                <a:gd name="connsiteX4" fmla="*/ 89299 w 4352269"/>
                <a:gd name="connsiteY4" fmla="*/ 2064932 h 4175861"/>
                <a:gd name="connsiteX5" fmla="*/ 1183478 w 4352269"/>
                <a:gd name="connsiteY5" fmla="*/ 1869547 h 4175861"/>
                <a:gd name="connsiteX6" fmla="*/ 2160424 w 4352269"/>
                <a:gd name="connsiteY6" fmla="*/ 1498316 h 4175861"/>
                <a:gd name="connsiteX7" fmla="*/ 3039675 w 4352269"/>
                <a:gd name="connsiteY7" fmla="*/ 1889086 h 4175861"/>
                <a:gd name="connsiteX8" fmla="*/ 1691490 w 4352269"/>
                <a:gd name="connsiteY8" fmla="*/ 2944163 h 4175861"/>
                <a:gd name="connsiteX9" fmla="*/ 1359328 w 4352269"/>
                <a:gd name="connsiteY9" fmla="*/ 4175086 h 4175861"/>
                <a:gd name="connsiteX10" fmla="*/ 3215525 w 4352269"/>
                <a:gd name="connsiteY10" fmla="*/ 3139547 h 4175861"/>
                <a:gd name="connsiteX11" fmla="*/ 4016621 w 4352269"/>
                <a:gd name="connsiteY11" fmla="*/ 3784316 h 4175861"/>
                <a:gd name="connsiteX12" fmla="*/ 4309704 w 4352269"/>
                <a:gd name="connsiteY12" fmla="*/ 1869547 h 4175861"/>
                <a:gd name="connsiteX13" fmla="*/ 4220233 w 4352269"/>
                <a:gd name="connsiteY13" fmla="*/ 58641 h 4175861"/>
                <a:gd name="connsiteX0" fmla="*/ 4220233 w 4316738"/>
                <a:gd name="connsiteY0" fmla="*/ 5084 h 4122304"/>
                <a:gd name="connsiteX1" fmla="*/ 3117831 w 4316738"/>
                <a:gd name="connsiteY1" fmla="*/ 370144 h 4122304"/>
                <a:gd name="connsiteX2" fmla="*/ 1163939 w 4316738"/>
                <a:gd name="connsiteY2" fmla="*/ 174759 h 4122304"/>
                <a:gd name="connsiteX3" fmla="*/ 186993 w 4316738"/>
                <a:gd name="connsiteY3" fmla="*/ 780452 h 4122304"/>
                <a:gd name="connsiteX4" fmla="*/ 89299 w 4316738"/>
                <a:gd name="connsiteY4" fmla="*/ 2011375 h 4122304"/>
                <a:gd name="connsiteX5" fmla="*/ 1183478 w 4316738"/>
                <a:gd name="connsiteY5" fmla="*/ 1815990 h 4122304"/>
                <a:gd name="connsiteX6" fmla="*/ 2160424 w 4316738"/>
                <a:gd name="connsiteY6" fmla="*/ 1444759 h 4122304"/>
                <a:gd name="connsiteX7" fmla="*/ 3039675 w 4316738"/>
                <a:gd name="connsiteY7" fmla="*/ 1835529 h 4122304"/>
                <a:gd name="connsiteX8" fmla="*/ 1691490 w 4316738"/>
                <a:gd name="connsiteY8" fmla="*/ 2890606 h 4122304"/>
                <a:gd name="connsiteX9" fmla="*/ 1359328 w 4316738"/>
                <a:gd name="connsiteY9" fmla="*/ 4121529 h 4122304"/>
                <a:gd name="connsiteX10" fmla="*/ 3215525 w 4316738"/>
                <a:gd name="connsiteY10" fmla="*/ 3085990 h 4122304"/>
                <a:gd name="connsiteX11" fmla="*/ 4016621 w 4316738"/>
                <a:gd name="connsiteY11" fmla="*/ 3730759 h 4122304"/>
                <a:gd name="connsiteX12" fmla="*/ 4309704 w 4316738"/>
                <a:gd name="connsiteY12" fmla="*/ 1815990 h 4122304"/>
                <a:gd name="connsiteX13" fmla="*/ 4220233 w 4316738"/>
                <a:gd name="connsiteY13" fmla="*/ 5084 h 4122304"/>
                <a:gd name="connsiteX0" fmla="*/ 4352199 w 4448704"/>
                <a:gd name="connsiteY0" fmla="*/ 5084 h 4122304"/>
                <a:gd name="connsiteX1" fmla="*/ 3249797 w 4448704"/>
                <a:gd name="connsiteY1" fmla="*/ 370144 h 4122304"/>
                <a:gd name="connsiteX2" fmla="*/ 1295905 w 4448704"/>
                <a:gd name="connsiteY2" fmla="*/ 174759 h 4122304"/>
                <a:gd name="connsiteX3" fmla="*/ 91704 w 4448704"/>
                <a:gd name="connsiteY3" fmla="*/ 660136 h 4122304"/>
                <a:gd name="connsiteX4" fmla="*/ 221265 w 4448704"/>
                <a:gd name="connsiteY4" fmla="*/ 2011375 h 4122304"/>
                <a:gd name="connsiteX5" fmla="*/ 1315444 w 4448704"/>
                <a:gd name="connsiteY5" fmla="*/ 1815990 h 4122304"/>
                <a:gd name="connsiteX6" fmla="*/ 2292390 w 4448704"/>
                <a:gd name="connsiteY6" fmla="*/ 1444759 h 4122304"/>
                <a:gd name="connsiteX7" fmla="*/ 3171641 w 4448704"/>
                <a:gd name="connsiteY7" fmla="*/ 1835529 h 4122304"/>
                <a:gd name="connsiteX8" fmla="*/ 1823456 w 4448704"/>
                <a:gd name="connsiteY8" fmla="*/ 2890606 h 4122304"/>
                <a:gd name="connsiteX9" fmla="*/ 1491294 w 4448704"/>
                <a:gd name="connsiteY9" fmla="*/ 4121529 h 4122304"/>
                <a:gd name="connsiteX10" fmla="*/ 3347491 w 4448704"/>
                <a:gd name="connsiteY10" fmla="*/ 3085990 h 4122304"/>
                <a:gd name="connsiteX11" fmla="*/ 4148587 w 4448704"/>
                <a:gd name="connsiteY11" fmla="*/ 3730759 h 4122304"/>
                <a:gd name="connsiteX12" fmla="*/ 4441670 w 4448704"/>
                <a:gd name="connsiteY12" fmla="*/ 1815990 h 4122304"/>
                <a:gd name="connsiteX13" fmla="*/ 4352199 w 4448704"/>
                <a:gd name="connsiteY13" fmla="*/ 5084 h 4122304"/>
                <a:gd name="connsiteX0" fmla="*/ 4352199 w 4444663"/>
                <a:gd name="connsiteY0" fmla="*/ 5084 h 4122291"/>
                <a:gd name="connsiteX1" fmla="*/ 3249797 w 4444663"/>
                <a:gd name="connsiteY1" fmla="*/ 370144 h 4122291"/>
                <a:gd name="connsiteX2" fmla="*/ 1295905 w 4444663"/>
                <a:gd name="connsiteY2" fmla="*/ 174759 h 4122291"/>
                <a:gd name="connsiteX3" fmla="*/ 91704 w 4444663"/>
                <a:gd name="connsiteY3" fmla="*/ 660136 h 4122291"/>
                <a:gd name="connsiteX4" fmla="*/ 221265 w 4444663"/>
                <a:gd name="connsiteY4" fmla="*/ 2011375 h 4122291"/>
                <a:gd name="connsiteX5" fmla="*/ 1315444 w 4444663"/>
                <a:gd name="connsiteY5" fmla="*/ 1815990 h 4122291"/>
                <a:gd name="connsiteX6" fmla="*/ 2292390 w 4444663"/>
                <a:gd name="connsiteY6" fmla="*/ 1444759 h 4122291"/>
                <a:gd name="connsiteX7" fmla="*/ 3171641 w 4444663"/>
                <a:gd name="connsiteY7" fmla="*/ 1835529 h 4122291"/>
                <a:gd name="connsiteX8" fmla="*/ 1823456 w 4444663"/>
                <a:gd name="connsiteY8" fmla="*/ 2890606 h 4122291"/>
                <a:gd name="connsiteX9" fmla="*/ 1491294 w 4444663"/>
                <a:gd name="connsiteY9" fmla="*/ 4121529 h 4122291"/>
                <a:gd name="connsiteX10" fmla="*/ 3347491 w 4444663"/>
                <a:gd name="connsiteY10" fmla="*/ 3085990 h 4122291"/>
                <a:gd name="connsiteX11" fmla="*/ 4309003 w 4444663"/>
                <a:gd name="connsiteY11" fmla="*/ 3837706 h 4122291"/>
                <a:gd name="connsiteX12" fmla="*/ 4441670 w 4444663"/>
                <a:gd name="connsiteY12" fmla="*/ 1815990 h 4122291"/>
                <a:gd name="connsiteX13" fmla="*/ 4352199 w 4444663"/>
                <a:gd name="connsiteY13" fmla="*/ 5084 h 4122291"/>
                <a:gd name="connsiteX0" fmla="*/ 4352199 w 4444663"/>
                <a:gd name="connsiteY0" fmla="*/ 5084 h 4126775"/>
                <a:gd name="connsiteX1" fmla="*/ 3249797 w 4444663"/>
                <a:gd name="connsiteY1" fmla="*/ 370144 h 4126775"/>
                <a:gd name="connsiteX2" fmla="*/ 1295905 w 4444663"/>
                <a:gd name="connsiteY2" fmla="*/ 174759 h 4126775"/>
                <a:gd name="connsiteX3" fmla="*/ 91704 w 4444663"/>
                <a:gd name="connsiteY3" fmla="*/ 660136 h 4126775"/>
                <a:gd name="connsiteX4" fmla="*/ 221265 w 4444663"/>
                <a:gd name="connsiteY4" fmla="*/ 2011375 h 4126775"/>
                <a:gd name="connsiteX5" fmla="*/ 1315444 w 4444663"/>
                <a:gd name="connsiteY5" fmla="*/ 1815990 h 4126775"/>
                <a:gd name="connsiteX6" fmla="*/ 2292390 w 4444663"/>
                <a:gd name="connsiteY6" fmla="*/ 1444759 h 4126775"/>
                <a:gd name="connsiteX7" fmla="*/ 3171641 w 4444663"/>
                <a:gd name="connsiteY7" fmla="*/ 1835529 h 4126775"/>
                <a:gd name="connsiteX8" fmla="*/ 1823456 w 4444663"/>
                <a:gd name="connsiteY8" fmla="*/ 2890606 h 4126775"/>
                <a:gd name="connsiteX9" fmla="*/ 1491294 w 4444663"/>
                <a:gd name="connsiteY9" fmla="*/ 4121529 h 4126775"/>
                <a:gd name="connsiteX10" fmla="*/ 3334123 w 4444663"/>
                <a:gd name="connsiteY10" fmla="*/ 3353359 h 4126775"/>
                <a:gd name="connsiteX11" fmla="*/ 4309003 w 4444663"/>
                <a:gd name="connsiteY11" fmla="*/ 3837706 h 4126775"/>
                <a:gd name="connsiteX12" fmla="*/ 4441670 w 4444663"/>
                <a:gd name="connsiteY12" fmla="*/ 1815990 h 4126775"/>
                <a:gd name="connsiteX13" fmla="*/ 4352199 w 4444663"/>
                <a:gd name="connsiteY13" fmla="*/ 5084 h 4126775"/>
                <a:gd name="connsiteX0" fmla="*/ 4352199 w 4444663"/>
                <a:gd name="connsiteY0" fmla="*/ 5084 h 4144280"/>
                <a:gd name="connsiteX1" fmla="*/ 3249797 w 4444663"/>
                <a:gd name="connsiteY1" fmla="*/ 370144 h 4144280"/>
                <a:gd name="connsiteX2" fmla="*/ 1295905 w 4444663"/>
                <a:gd name="connsiteY2" fmla="*/ 174759 h 4144280"/>
                <a:gd name="connsiteX3" fmla="*/ 91704 w 4444663"/>
                <a:gd name="connsiteY3" fmla="*/ 660136 h 4144280"/>
                <a:gd name="connsiteX4" fmla="*/ 221265 w 4444663"/>
                <a:gd name="connsiteY4" fmla="*/ 2011375 h 4144280"/>
                <a:gd name="connsiteX5" fmla="*/ 1315444 w 4444663"/>
                <a:gd name="connsiteY5" fmla="*/ 1815990 h 4144280"/>
                <a:gd name="connsiteX6" fmla="*/ 2292390 w 4444663"/>
                <a:gd name="connsiteY6" fmla="*/ 1444759 h 4144280"/>
                <a:gd name="connsiteX7" fmla="*/ 3171641 w 4444663"/>
                <a:gd name="connsiteY7" fmla="*/ 1835529 h 4144280"/>
                <a:gd name="connsiteX8" fmla="*/ 1823456 w 4444663"/>
                <a:gd name="connsiteY8" fmla="*/ 2890606 h 4144280"/>
                <a:gd name="connsiteX9" fmla="*/ 1491294 w 4444663"/>
                <a:gd name="connsiteY9" fmla="*/ 4121529 h 4144280"/>
                <a:gd name="connsiteX10" fmla="*/ 3294019 w 4444663"/>
                <a:gd name="connsiteY10" fmla="*/ 3700938 h 4144280"/>
                <a:gd name="connsiteX11" fmla="*/ 4309003 w 4444663"/>
                <a:gd name="connsiteY11" fmla="*/ 3837706 h 4144280"/>
                <a:gd name="connsiteX12" fmla="*/ 4441670 w 4444663"/>
                <a:gd name="connsiteY12" fmla="*/ 1815990 h 4144280"/>
                <a:gd name="connsiteX13" fmla="*/ 4352199 w 4444663"/>
                <a:gd name="connsiteY13" fmla="*/ 5084 h 4144280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3171641 w 4411639"/>
                <a:gd name="connsiteY7" fmla="*/ 1882852 h 4191603"/>
                <a:gd name="connsiteX8" fmla="*/ 1823456 w 4411639"/>
                <a:gd name="connsiteY8" fmla="*/ 2937929 h 4191603"/>
                <a:gd name="connsiteX9" fmla="*/ 1491294 w 4411639"/>
                <a:gd name="connsiteY9" fmla="*/ 4168852 h 4191603"/>
                <a:gd name="connsiteX10" fmla="*/ 3294019 w 4411639"/>
                <a:gd name="connsiteY10" fmla="*/ 3748261 h 4191603"/>
                <a:gd name="connsiteX11" fmla="*/ 4309003 w 4411639"/>
                <a:gd name="connsiteY11" fmla="*/ 3885029 h 4191603"/>
                <a:gd name="connsiteX12" fmla="*/ 4267886 w 4411639"/>
                <a:gd name="connsiteY12" fmla="*/ 1756366 h 4191603"/>
                <a:gd name="connsiteX13" fmla="*/ 4352199 w 4411639"/>
                <a:gd name="connsiteY13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38918 w 4411639"/>
                <a:gd name="connsiteY6" fmla="*/ 1652503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12182 w 4411639"/>
                <a:gd name="connsiteY6" fmla="*/ 2000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379343"/>
                <a:gd name="connsiteY0" fmla="*/ 15556 h 4154752"/>
                <a:gd name="connsiteX1" fmla="*/ 3249797 w 4379343"/>
                <a:gd name="connsiteY1" fmla="*/ 380616 h 4154752"/>
                <a:gd name="connsiteX2" fmla="*/ 1295905 w 4379343"/>
                <a:gd name="connsiteY2" fmla="*/ 185231 h 4154752"/>
                <a:gd name="connsiteX3" fmla="*/ 91704 w 4379343"/>
                <a:gd name="connsiteY3" fmla="*/ 670608 h 4154752"/>
                <a:gd name="connsiteX4" fmla="*/ 221265 w 4379343"/>
                <a:gd name="connsiteY4" fmla="*/ 2021847 h 4154752"/>
                <a:gd name="connsiteX5" fmla="*/ 1315444 w 4379343"/>
                <a:gd name="connsiteY5" fmla="*/ 1826462 h 4154752"/>
                <a:gd name="connsiteX6" fmla="*/ 2212182 w 4379343"/>
                <a:gd name="connsiteY6" fmla="*/ 1963231 h 4154752"/>
                <a:gd name="connsiteX7" fmla="*/ 1823456 w 4379343"/>
                <a:gd name="connsiteY7" fmla="*/ 2901078 h 4154752"/>
                <a:gd name="connsiteX8" fmla="*/ 1491294 w 4379343"/>
                <a:gd name="connsiteY8" fmla="*/ 4132001 h 4154752"/>
                <a:gd name="connsiteX9" fmla="*/ 3294019 w 4379343"/>
                <a:gd name="connsiteY9" fmla="*/ 3711410 h 4154752"/>
                <a:gd name="connsiteX10" fmla="*/ 4309003 w 4379343"/>
                <a:gd name="connsiteY10" fmla="*/ 3848178 h 4154752"/>
                <a:gd name="connsiteX11" fmla="*/ 4267886 w 4379343"/>
                <a:gd name="connsiteY11" fmla="*/ 1719515 h 4154752"/>
                <a:gd name="connsiteX12" fmla="*/ 4352199 w 4379343"/>
                <a:gd name="connsiteY12" fmla="*/ 15556 h 4154752"/>
                <a:gd name="connsiteX0" fmla="*/ 4352199 w 4379343"/>
                <a:gd name="connsiteY0" fmla="*/ 1025 h 4140221"/>
                <a:gd name="connsiteX1" fmla="*/ 3249797 w 4379343"/>
                <a:gd name="connsiteY1" fmla="*/ 366085 h 4140221"/>
                <a:gd name="connsiteX2" fmla="*/ 1295905 w 4379343"/>
                <a:gd name="connsiteY2" fmla="*/ 170700 h 4140221"/>
                <a:gd name="connsiteX3" fmla="*/ 91704 w 4379343"/>
                <a:gd name="connsiteY3" fmla="*/ 656077 h 4140221"/>
                <a:gd name="connsiteX4" fmla="*/ 221265 w 4379343"/>
                <a:gd name="connsiteY4" fmla="*/ 2007316 h 4140221"/>
                <a:gd name="connsiteX5" fmla="*/ 1315444 w 4379343"/>
                <a:gd name="connsiteY5" fmla="*/ 1811931 h 4140221"/>
                <a:gd name="connsiteX6" fmla="*/ 2212182 w 4379343"/>
                <a:gd name="connsiteY6" fmla="*/ 1948700 h 4140221"/>
                <a:gd name="connsiteX7" fmla="*/ 1823456 w 4379343"/>
                <a:gd name="connsiteY7" fmla="*/ 2886547 h 4140221"/>
                <a:gd name="connsiteX8" fmla="*/ 1491294 w 4379343"/>
                <a:gd name="connsiteY8" fmla="*/ 4117470 h 4140221"/>
                <a:gd name="connsiteX9" fmla="*/ 3294019 w 4379343"/>
                <a:gd name="connsiteY9" fmla="*/ 3696879 h 4140221"/>
                <a:gd name="connsiteX10" fmla="*/ 4309003 w 4379343"/>
                <a:gd name="connsiteY10" fmla="*/ 3833647 h 4140221"/>
                <a:gd name="connsiteX11" fmla="*/ 4267886 w 4379343"/>
                <a:gd name="connsiteY11" fmla="*/ 1704984 h 4140221"/>
                <a:gd name="connsiteX12" fmla="*/ 4352199 w 4379343"/>
                <a:gd name="connsiteY12" fmla="*/ 1025 h 4140221"/>
                <a:gd name="connsiteX0" fmla="*/ 4293295 w 4320439"/>
                <a:gd name="connsiteY0" fmla="*/ 968 h 4140164"/>
                <a:gd name="connsiteX1" fmla="*/ 3190893 w 4320439"/>
                <a:gd name="connsiteY1" fmla="*/ 366028 h 4140164"/>
                <a:gd name="connsiteX2" fmla="*/ 434921 w 4320439"/>
                <a:gd name="connsiteY2" fmla="*/ 36959 h 4140164"/>
                <a:gd name="connsiteX3" fmla="*/ 32800 w 4320439"/>
                <a:gd name="connsiteY3" fmla="*/ 656020 h 4140164"/>
                <a:gd name="connsiteX4" fmla="*/ 162361 w 4320439"/>
                <a:gd name="connsiteY4" fmla="*/ 2007259 h 4140164"/>
                <a:gd name="connsiteX5" fmla="*/ 1256540 w 4320439"/>
                <a:gd name="connsiteY5" fmla="*/ 1811874 h 4140164"/>
                <a:gd name="connsiteX6" fmla="*/ 2153278 w 4320439"/>
                <a:gd name="connsiteY6" fmla="*/ 1948643 h 4140164"/>
                <a:gd name="connsiteX7" fmla="*/ 1764552 w 4320439"/>
                <a:gd name="connsiteY7" fmla="*/ 2886490 h 4140164"/>
                <a:gd name="connsiteX8" fmla="*/ 1432390 w 4320439"/>
                <a:gd name="connsiteY8" fmla="*/ 4117413 h 4140164"/>
                <a:gd name="connsiteX9" fmla="*/ 3235115 w 4320439"/>
                <a:gd name="connsiteY9" fmla="*/ 3696822 h 4140164"/>
                <a:gd name="connsiteX10" fmla="*/ 4250099 w 4320439"/>
                <a:gd name="connsiteY10" fmla="*/ 3833590 h 4140164"/>
                <a:gd name="connsiteX11" fmla="*/ 4208982 w 4320439"/>
                <a:gd name="connsiteY11" fmla="*/ 1704927 h 4140164"/>
                <a:gd name="connsiteX12" fmla="*/ 4293295 w 4320439"/>
                <a:gd name="connsiteY12" fmla="*/ 968 h 4140164"/>
                <a:gd name="connsiteX0" fmla="*/ 4338820 w 4365964"/>
                <a:gd name="connsiteY0" fmla="*/ 154229 h 4293425"/>
                <a:gd name="connsiteX1" fmla="*/ 3236418 w 4365964"/>
                <a:gd name="connsiteY1" fmla="*/ 519289 h 4293425"/>
                <a:gd name="connsiteX2" fmla="*/ 306662 w 4365964"/>
                <a:gd name="connsiteY2" fmla="*/ 3062 h 4293425"/>
                <a:gd name="connsiteX3" fmla="*/ 78325 w 4365964"/>
                <a:gd name="connsiteY3" fmla="*/ 809281 h 4293425"/>
                <a:gd name="connsiteX4" fmla="*/ 207886 w 4365964"/>
                <a:gd name="connsiteY4" fmla="*/ 2160520 h 4293425"/>
                <a:gd name="connsiteX5" fmla="*/ 1302065 w 4365964"/>
                <a:gd name="connsiteY5" fmla="*/ 1965135 h 4293425"/>
                <a:gd name="connsiteX6" fmla="*/ 2198803 w 4365964"/>
                <a:gd name="connsiteY6" fmla="*/ 2101904 h 4293425"/>
                <a:gd name="connsiteX7" fmla="*/ 1810077 w 4365964"/>
                <a:gd name="connsiteY7" fmla="*/ 3039751 h 4293425"/>
                <a:gd name="connsiteX8" fmla="*/ 1477915 w 4365964"/>
                <a:gd name="connsiteY8" fmla="*/ 4270674 h 4293425"/>
                <a:gd name="connsiteX9" fmla="*/ 3280640 w 4365964"/>
                <a:gd name="connsiteY9" fmla="*/ 3850083 h 4293425"/>
                <a:gd name="connsiteX10" fmla="*/ 4295624 w 4365964"/>
                <a:gd name="connsiteY10" fmla="*/ 3986851 h 4293425"/>
                <a:gd name="connsiteX11" fmla="*/ 4254507 w 4365964"/>
                <a:gd name="connsiteY11" fmla="*/ 1858188 h 4293425"/>
                <a:gd name="connsiteX12" fmla="*/ 4338820 w 4365964"/>
                <a:gd name="connsiteY12" fmla="*/ 154229 h 429342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980645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887067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766751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592962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55667 w 5082811"/>
                <a:gd name="connsiteY0" fmla="*/ 169739 h 4308935"/>
                <a:gd name="connsiteX1" fmla="*/ 3953265 w 5082811"/>
                <a:gd name="connsiteY1" fmla="*/ 534799 h 4308935"/>
                <a:gd name="connsiteX2" fmla="*/ 1023509 w 5082811"/>
                <a:gd name="connsiteY2" fmla="*/ 18572 h 4308935"/>
                <a:gd name="connsiteX3" fmla="*/ 19829 w 5082811"/>
                <a:gd name="connsiteY3" fmla="*/ 1332791 h 4308935"/>
                <a:gd name="connsiteX4" fmla="*/ 398915 w 5082811"/>
                <a:gd name="connsiteY4" fmla="*/ 1899680 h 4308935"/>
                <a:gd name="connsiteX5" fmla="*/ 924733 w 5082811"/>
                <a:gd name="connsiteY5" fmla="*/ 2176030 h 4308935"/>
                <a:gd name="connsiteX6" fmla="*/ 2018912 w 5082811"/>
                <a:gd name="connsiteY6" fmla="*/ 1592962 h 4308935"/>
                <a:gd name="connsiteX7" fmla="*/ 2915650 w 5082811"/>
                <a:gd name="connsiteY7" fmla="*/ 2117414 h 4308935"/>
                <a:gd name="connsiteX8" fmla="*/ 2526924 w 5082811"/>
                <a:gd name="connsiteY8" fmla="*/ 3055261 h 4308935"/>
                <a:gd name="connsiteX9" fmla="*/ 2194762 w 5082811"/>
                <a:gd name="connsiteY9" fmla="*/ 4286184 h 4308935"/>
                <a:gd name="connsiteX10" fmla="*/ 3997487 w 5082811"/>
                <a:gd name="connsiteY10" fmla="*/ 3865593 h 4308935"/>
                <a:gd name="connsiteX11" fmla="*/ 5012471 w 5082811"/>
                <a:gd name="connsiteY11" fmla="*/ 4002361 h 4308935"/>
                <a:gd name="connsiteX12" fmla="*/ 4971354 w 5082811"/>
                <a:gd name="connsiteY12" fmla="*/ 1873698 h 4308935"/>
                <a:gd name="connsiteX13" fmla="*/ 5055667 w 5082811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923476 w 5081554"/>
                <a:gd name="connsiteY5" fmla="*/ 2176030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1177468 w 5081554"/>
                <a:gd name="connsiteY5" fmla="*/ 1895293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662285 w 5078821"/>
                <a:gd name="connsiteY5" fmla="*/ 2233891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031972 w 5078821"/>
                <a:gd name="connsiteY8" fmla="*/ 2010467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289521"/>
                <a:gd name="connsiteX1" fmla="*/ 3949275 w 5078821"/>
                <a:gd name="connsiteY1" fmla="*/ 534799 h 4289521"/>
                <a:gd name="connsiteX2" fmla="*/ 1019519 w 5078821"/>
                <a:gd name="connsiteY2" fmla="*/ 18572 h 4289521"/>
                <a:gd name="connsiteX3" fmla="*/ 15839 w 5078821"/>
                <a:gd name="connsiteY3" fmla="*/ 1332791 h 4289521"/>
                <a:gd name="connsiteX4" fmla="*/ 408293 w 5078821"/>
                <a:gd name="connsiteY4" fmla="*/ 2019996 h 4289521"/>
                <a:gd name="connsiteX5" fmla="*/ 862804 w 5078821"/>
                <a:gd name="connsiteY5" fmla="*/ 2220523 h 4289521"/>
                <a:gd name="connsiteX6" fmla="*/ 1201471 w 5078821"/>
                <a:gd name="connsiteY6" fmla="*/ 1815082 h 4289521"/>
                <a:gd name="connsiteX7" fmla="*/ 2014922 w 5078821"/>
                <a:gd name="connsiteY7" fmla="*/ 1592962 h 4289521"/>
                <a:gd name="connsiteX8" fmla="*/ 3192388 w 5078821"/>
                <a:gd name="connsiteY8" fmla="*/ 1956993 h 4289521"/>
                <a:gd name="connsiteX9" fmla="*/ 2335782 w 5078821"/>
                <a:gd name="connsiteY9" fmla="*/ 3055261 h 4289521"/>
                <a:gd name="connsiteX10" fmla="*/ 2012452 w 5078821"/>
                <a:gd name="connsiteY10" fmla="*/ 3597470 h 4289521"/>
                <a:gd name="connsiteX11" fmla="*/ 2190772 w 5078821"/>
                <a:gd name="connsiteY11" fmla="*/ 4286184 h 4289521"/>
                <a:gd name="connsiteX12" fmla="*/ 3993497 w 5078821"/>
                <a:gd name="connsiteY12" fmla="*/ 3865593 h 4289521"/>
                <a:gd name="connsiteX13" fmla="*/ 5008481 w 5078821"/>
                <a:gd name="connsiteY13" fmla="*/ 4002361 h 4289521"/>
                <a:gd name="connsiteX14" fmla="*/ 4967364 w 5078821"/>
                <a:gd name="connsiteY14" fmla="*/ 1873698 h 4289521"/>
                <a:gd name="connsiteX15" fmla="*/ 5051677 w 5078821"/>
                <a:gd name="connsiteY15" fmla="*/ 169739 h 4289521"/>
                <a:gd name="connsiteX0" fmla="*/ 5051677 w 5078821"/>
                <a:gd name="connsiteY0" fmla="*/ 169739 h 4288397"/>
                <a:gd name="connsiteX1" fmla="*/ 3949275 w 5078821"/>
                <a:gd name="connsiteY1" fmla="*/ 534799 h 4288397"/>
                <a:gd name="connsiteX2" fmla="*/ 1019519 w 5078821"/>
                <a:gd name="connsiteY2" fmla="*/ 18572 h 4288397"/>
                <a:gd name="connsiteX3" fmla="*/ 15839 w 5078821"/>
                <a:gd name="connsiteY3" fmla="*/ 1332791 h 4288397"/>
                <a:gd name="connsiteX4" fmla="*/ 408293 w 5078821"/>
                <a:gd name="connsiteY4" fmla="*/ 2019996 h 4288397"/>
                <a:gd name="connsiteX5" fmla="*/ 862804 w 5078821"/>
                <a:gd name="connsiteY5" fmla="*/ 2220523 h 4288397"/>
                <a:gd name="connsiteX6" fmla="*/ 1201471 w 5078821"/>
                <a:gd name="connsiteY6" fmla="*/ 1815082 h 4288397"/>
                <a:gd name="connsiteX7" fmla="*/ 2014922 w 5078821"/>
                <a:gd name="connsiteY7" fmla="*/ 1592962 h 4288397"/>
                <a:gd name="connsiteX8" fmla="*/ 3192388 w 5078821"/>
                <a:gd name="connsiteY8" fmla="*/ 1956993 h 4288397"/>
                <a:gd name="connsiteX9" fmla="*/ 2335782 w 5078821"/>
                <a:gd name="connsiteY9" fmla="*/ 3055261 h 4288397"/>
                <a:gd name="connsiteX10" fmla="*/ 1825300 w 5078821"/>
                <a:gd name="connsiteY10" fmla="*/ 3650943 h 4288397"/>
                <a:gd name="connsiteX11" fmla="*/ 2190772 w 5078821"/>
                <a:gd name="connsiteY11" fmla="*/ 4286184 h 4288397"/>
                <a:gd name="connsiteX12" fmla="*/ 3993497 w 5078821"/>
                <a:gd name="connsiteY12" fmla="*/ 3865593 h 4288397"/>
                <a:gd name="connsiteX13" fmla="*/ 5008481 w 5078821"/>
                <a:gd name="connsiteY13" fmla="*/ 4002361 h 4288397"/>
                <a:gd name="connsiteX14" fmla="*/ 4967364 w 5078821"/>
                <a:gd name="connsiteY14" fmla="*/ 1873698 h 4288397"/>
                <a:gd name="connsiteX15" fmla="*/ 5051677 w 5078821"/>
                <a:gd name="connsiteY15" fmla="*/ 169739 h 4288397"/>
                <a:gd name="connsiteX0" fmla="*/ 5051677 w 5078821"/>
                <a:gd name="connsiteY0" fmla="*/ 169739 h 4541671"/>
                <a:gd name="connsiteX1" fmla="*/ 3949275 w 5078821"/>
                <a:gd name="connsiteY1" fmla="*/ 534799 h 4541671"/>
                <a:gd name="connsiteX2" fmla="*/ 1019519 w 5078821"/>
                <a:gd name="connsiteY2" fmla="*/ 18572 h 4541671"/>
                <a:gd name="connsiteX3" fmla="*/ 15839 w 5078821"/>
                <a:gd name="connsiteY3" fmla="*/ 1332791 h 4541671"/>
                <a:gd name="connsiteX4" fmla="*/ 408293 w 5078821"/>
                <a:gd name="connsiteY4" fmla="*/ 2019996 h 4541671"/>
                <a:gd name="connsiteX5" fmla="*/ 862804 w 5078821"/>
                <a:gd name="connsiteY5" fmla="*/ 2220523 h 4541671"/>
                <a:gd name="connsiteX6" fmla="*/ 1201471 w 5078821"/>
                <a:gd name="connsiteY6" fmla="*/ 1815082 h 4541671"/>
                <a:gd name="connsiteX7" fmla="*/ 2014922 w 5078821"/>
                <a:gd name="connsiteY7" fmla="*/ 1592962 h 4541671"/>
                <a:gd name="connsiteX8" fmla="*/ 3192388 w 5078821"/>
                <a:gd name="connsiteY8" fmla="*/ 1956993 h 4541671"/>
                <a:gd name="connsiteX9" fmla="*/ 2335782 w 5078821"/>
                <a:gd name="connsiteY9" fmla="*/ 3055261 h 4541671"/>
                <a:gd name="connsiteX10" fmla="*/ 1825300 w 5078821"/>
                <a:gd name="connsiteY10" fmla="*/ 3650943 h 4541671"/>
                <a:gd name="connsiteX11" fmla="*/ 2217508 w 5078821"/>
                <a:gd name="connsiteY11" fmla="*/ 4540184 h 4541671"/>
                <a:gd name="connsiteX12" fmla="*/ 3993497 w 5078821"/>
                <a:gd name="connsiteY12" fmla="*/ 3865593 h 4541671"/>
                <a:gd name="connsiteX13" fmla="*/ 5008481 w 5078821"/>
                <a:gd name="connsiteY13" fmla="*/ 4002361 h 4541671"/>
                <a:gd name="connsiteX14" fmla="*/ 4967364 w 5078821"/>
                <a:gd name="connsiteY14" fmla="*/ 1873698 h 4541671"/>
                <a:gd name="connsiteX15" fmla="*/ 5051677 w 5078821"/>
                <a:gd name="connsiteY15" fmla="*/ 169739 h 4541671"/>
                <a:gd name="connsiteX0" fmla="*/ 5051677 w 5078821"/>
                <a:gd name="connsiteY0" fmla="*/ 169739 h 4541125"/>
                <a:gd name="connsiteX1" fmla="*/ 3949275 w 5078821"/>
                <a:gd name="connsiteY1" fmla="*/ 534799 h 4541125"/>
                <a:gd name="connsiteX2" fmla="*/ 1019519 w 5078821"/>
                <a:gd name="connsiteY2" fmla="*/ 18572 h 4541125"/>
                <a:gd name="connsiteX3" fmla="*/ 15839 w 5078821"/>
                <a:gd name="connsiteY3" fmla="*/ 1332791 h 4541125"/>
                <a:gd name="connsiteX4" fmla="*/ 408293 w 5078821"/>
                <a:gd name="connsiteY4" fmla="*/ 2019996 h 4541125"/>
                <a:gd name="connsiteX5" fmla="*/ 862804 w 5078821"/>
                <a:gd name="connsiteY5" fmla="*/ 2220523 h 4541125"/>
                <a:gd name="connsiteX6" fmla="*/ 1201471 w 5078821"/>
                <a:gd name="connsiteY6" fmla="*/ 1815082 h 4541125"/>
                <a:gd name="connsiteX7" fmla="*/ 2014922 w 5078821"/>
                <a:gd name="connsiteY7" fmla="*/ 1592962 h 4541125"/>
                <a:gd name="connsiteX8" fmla="*/ 3192388 w 5078821"/>
                <a:gd name="connsiteY8" fmla="*/ 1956993 h 4541125"/>
                <a:gd name="connsiteX9" fmla="*/ 2335782 w 5078821"/>
                <a:gd name="connsiteY9" fmla="*/ 3055261 h 4541125"/>
                <a:gd name="connsiteX10" fmla="*/ 1825300 w 5078821"/>
                <a:gd name="connsiteY10" fmla="*/ 3650943 h 4541125"/>
                <a:gd name="connsiteX11" fmla="*/ 2217508 w 5078821"/>
                <a:gd name="connsiteY11" fmla="*/ 4540184 h 4541125"/>
                <a:gd name="connsiteX12" fmla="*/ 3579089 w 5078821"/>
                <a:gd name="connsiteY12" fmla="*/ 3825487 h 4541125"/>
                <a:gd name="connsiteX13" fmla="*/ 5008481 w 5078821"/>
                <a:gd name="connsiteY13" fmla="*/ 4002361 h 4541125"/>
                <a:gd name="connsiteX14" fmla="*/ 4967364 w 5078821"/>
                <a:gd name="connsiteY14" fmla="*/ 1873698 h 4541125"/>
                <a:gd name="connsiteX15" fmla="*/ 5051677 w 5078821"/>
                <a:gd name="connsiteY15" fmla="*/ 169739 h 4541125"/>
                <a:gd name="connsiteX0" fmla="*/ 5051677 w 5136009"/>
                <a:gd name="connsiteY0" fmla="*/ 169739 h 4541070"/>
                <a:gd name="connsiteX1" fmla="*/ 3949275 w 5136009"/>
                <a:gd name="connsiteY1" fmla="*/ 534799 h 4541070"/>
                <a:gd name="connsiteX2" fmla="*/ 1019519 w 5136009"/>
                <a:gd name="connsiteY2" fmla="*/ 18572 h 4541070"/>
                <a:gd name="connsiteX3" fmla="*/ 15839 w 5136009"/>
                <a:gd name="connsiteY3" fmla="*/ 1332791 h 4541070"/>
                <a:gd name="connsiteX4" fmla="*/ 408293 w 5136009"/>
                <a:gd name="connsiteY4" fmla="*/ 2019996 h 4541070"/>
                <a:gd name="connsiteX5" fmla="*/ 862804 w 5136009"/>
                <a:gd name="connsiteY5" fmla="*/ 2220523 h 4541070"/>
                <a:gd name="connsiteX6" fmla="*/ 1201471 w 5136009"/>
                <a:gd name="connsiteY6" fmla="*/ 1815082 h 4541070"/>
                <a:gd name="connsiteX7" fmla="*/ 2014922 w 5136009"/>
                <a:gd name="connsiteY7" fmla="*/ 1592962 h 4541070"/>
                <a:gd name="connsiteX8" fmla="*/ 3192388 w 5136009"/>
                <a:gd name="connsiteY8" fmla="*/ 1956993 h 4541070"/>
                <a:gd name="connsiteX9" fmla="*/ 2335782 w 5136009"/>
                <a:gd name="connsiteY9" fmla="*/ 3055261 h 4541070"/>
                <a:gd name="connsiteX10" fmla="*/ 1825300 w 5136009"/>
                <a:gd name="connsiteY10" fmla="*/ 3650943 h 4541070"/>
                <a:gd name="connsiteX11" fmla="*/ 2217508 w 5136009"/>
                <a:gd name="connsiteY11" fmla="*/ 4540184 h 4541070"/>
                <a:gd name="connsiteX12" fmla="*/ 3579089 w 5136009"/>
                <a:gd name="connsiteY12" fmla="*/ 3825487 h 4541070"/>
                <a:gd name="connsiteX13" fmla="*/ 5075321 w 5136009"/>
                <a:gd name="connsiteY13" fmla="*/ 4256361 h 4541070"/>
                <a:gd name="connsiteX14" fmla="*/ 4967364 w 5136009"/>
                <a:gd name="connsiteY14" fmla="*/ 1873698 h 4541070"/>
                <a:gd name="connsiteX15" fmla="*/ 5051677 w 5136009"/>
                <a:gd name="connsiteY15" fmla="*/ 169739 h 4541070"/>
                <a:gd name="connsiteX0" fmla="*/ 5051677 w 5136009"/>
                <a:gd name="connsiteY0" fmla="*/ 189172 h 4560503"/>
                <a:gd name="connsiteX1" fmla="*/ 3802227 w 5136009"/>
                <a:gd name="connsiteY1" fmla="*/ 340338 h 4560503"/>
                <a:gd name="connsiteX2" fmla="*/ 1019519 w 5136009"/>
                <a:gd name="connsiteY2" fmla="*/ 38005 h 4560503"/>
                <a:gd name="connsiteX3" fmla="*/ 15839 w 5136009"/>
                <a:gd name="connsiteY3" fmla="*/ 1352224 h 4560503"/>
                <a:gd name="connsiteX4" fmla="*/ 408293 w 5136009"/>
                <a:gd name="connsiteY4" fmla="*/ 2039429 h 4560503"/>
                <a:gd name="connsiteX5" fmla="*/ 862804 w 5136009"/>
                <a:gd name="connsiteY5" fmla="*/ 2239956 h 4560503"/>
                <a:gd name="connsiteX6" fmla="*/ 1201471 w 5136009"/>
                <a:gd name="connsiteY6" fmla="*/ 1834515 h 4560503"/>
                <a:gd name="connsiteX7" fmla="*/ 2014922 w 5136009"/>
                <a:gd name="connsiteY7" fmla="*/ 1612395 h 4560503"/>
                <a:gd name="connsiteX8" fmla="*/ 3192388 w 5136009"/>
                <a:gd name="connsiteY8" fmla="*/ 1976426 h 4560503"/>
                <a:gd name="connsiteX9" fmla="*/ 2335782 w 5136009"/>
                <a:gd name="connsiteY9" fmla="*/ 3074694 h 4560503"/>
                <a:gd name="connsiteX10" fmla="*/ 1825300 w 5136009"/>
                <a:gd name="connsiteY10" fmla="*/ 3670376 h 4560503"/>
                <a:gd name="connsiteX11" fmla="*/ 2217508 w 5136009"/>
                <a:gd name="connsiteY11" fmla="*/ 4559617 h 4560503"/>
                <a:gd name="connsiteX12" fmla="*/ 3579089 w 5136009"/>
                <a:gd name="connsiteY12" fmla="*/ 3844920 h 4560503"/>
                <a:gd name="connsiteX13" fmla="*/ 5075321 w 5136009"/>
                <a:gd name="connsiteY13" fmla="*/ 4275794 h 4560503"/>
                <a:gd name="connsiteX14" fmla="*/ 4967364 w 5136009"/>
                <a:gd name="connsiteY14" fmla="*/ 1893131 h 4560503"/>
                <a:gd name="connsiteX15" fmla="*/ 5051677 w 5136009"/>
                <a:gd name="connsiteY15" fmla="*/ 189172 h 4560503"/>
                <a:gd name="connsiteX0" fmla="*/ 5051677 w 5170863"/>
                <a:gd name="connsiteY0" fmla="*/ 181721 h 4553052"/>
                <a:gd name="connsiteX1" fmla="*/ 3093723 w 5170863"/>
                <a:gd name="connsiteY1" fmla="*/ 399729 h 4553052"/>
                <a:gd name="connsiteX2" fmla="*/ 1019519 w 5170863"/>
                <a:gd name="connsiteY2" fmla="*/ 30554 h 4553052"/>
                <a:gd name="connsiteX3" fmla="*/ 15839 w 5170863"/>
                <a:gd name="connsiteY3" fmla="*/ 1344773 h 4553052"/>
                <a:gd name="connsiteX4" fmla="*/ 408293 w 5170863"/>
                <a:gd name="connsiteY4" fmla="*/ 2031978 h 4553052"/>
                <a:gd name="connsiteX5" fmla="*/ 862804 w 5170863"/>
                <a:gd name="connsiteY5" fmla="*/ 2232505 h 4553052"/>
                <a:gd name="connsiteX6" fmla="*/ 1201471 w 5170863"/>
                <a:gd name="connsiteY6" fmla="*/ 1827064 h 4553052"/>
                <a:gd name="connsiteX7" fmla="*/ 2014922 w 5170863"/>
                <a:gd name="connsiteY7" fmla="*/ 1604944 h 4553052"/>
                <a:gd name="connsiteX8" fmla="*/ 3192388 w 5170863"/>
                <a:gd name="connsiteY8" fmla="*/ 1968975 h 4553052"/>
                <a:gd name="connsiteX9" fmla="*/ 2335782 w 5170863"/>
                <a:gd name="connsiteY9" fmla="*/ 3067243 h 4553052"/>
                <a:gd name="connsiteX10" fmla="*/ 1825300 w 5170863"/>
                <a:gd name="connsiteY10" fmla="*/ 3662925 h 4553052"/>
                <a:gd name="connsiteX11" fmla="*/ 2217508 w 5170863"/>
                <a:gd name="connsiteY11" fmla="*/ 4552166 h 4553052"/>
                <a:gd name="connsiteX12" fmla="*/ 3579089 w 5170863"/>
                <a:gd name="connsiteY12" fmla="*/ 3837469 h 4553052"/>
                <a:gd name="connsiteX13" fmla="*/ 5075321 w 5170863"/>
                <a:gd name="connsiteY13" fmla="*/ 4268343 h 4553052"/>
                <a:gd name="connsiteX14" fmla="*/ 4967364 w 5170863"/>
                <a:gd name="connsiteY14" fmla="*/ 1885680 h 4553052"/>
                <a:gd name="connsiteX15" fmla="*/ 5051677 w 5170863"/>
                <a:gd name="connsiteY15" fmla="*/ 181721 h 4553052"/>
                <a:gd name="connsiteX0" fmla="*/ 5051677 w 5170863"/>
                <a:gd name="connsiteY0" fmla="*/ 174381 h 4545712"/>
                <a:gd name="connsiteX1" fmla="*/ 3093723 w 5170863"/>
                <a:gd name="connsiteY1" fmla="*/ 392389 h 4545712"/>
                <a:gd name="connsiteX2" fmla="*/ 1019519 w 5170863"/>
                <a:gd name="connsiteY2" fmla="*/ 23214 h 4545712"/>
                <a:gd name="connsiteX3" fmla="*/ 15839 w 5170863"/>
                <a:gd name="connsiteY3" fmla="*/ 1337433 h 4545712"/>
                <a:gd name="connsiteX4" fmla="*/ 408293 w 5170863"/>
                <a:gd name="connsiteY4" fmla="*/ 2024638 h 4545712"/>
                <a:gd name="connsiteX5" fmla="*/ 862804 w 5170863"/>
                <a:gd name="connsiteY5" fmla="*/ 2225165 h 4545712"/>
                <a:gd name="connsiteX6" fmla="*/ 1201471 w 5170863"/>
                <a:gd name="connsiteY6" fmla="*/ 1819724 h 4545712"/>
                <a:gd name="connsiteX7" fmla="*/ 2014922 w 5170863"/>
                <a:gd name="connsiteY7" fmla="*/ 1597604 h 4545712"/>
                <a:gd name="connsiteX8" fmla="*/ 3192388 w 5170863"/>
                <a:gd name="connsiteY8" fmla="*/ 1961635 h 4545712"/>
                <a:gd name="connsiteX9" fmla="*/ 2335782 w 5170863"/>
                <a:gd name="connsiteY9" fmla="*/ 3059903 h 4545712"/>
                <a:gd name="connsiteX10" fmla="*/ 1825300 w 5170863"/>
                <a:gd name="connsiteY10" fmla="*/ 3655585 h 4545712"/>
                <a:gd name="connsiteX11" fmla="*/ 2217508 w 5170863"/>
                <a:gd name="connsiteY11" fmla="*/ 4544826 h 4545712"/>
                <a:gd name="connsiteX12" fmla="*/ 3579089 w 5170863"/>
                <a:gd name="connsiteY12" fmla="*/ 3830129 h 4545712"/>
                <a:gd name="connsiteX13" fmla="*/ 5075321 w 5170863"/>
                <a:gd name="connsiteY13" fmla="*/ 4261003 h 4545712"/>
                <a:gd name="connsiteX14" fmla="*/ 4967364 w 5170863"/>
                <a:gd name="connsiteY14" fmla="*/ 1878340 h 4545712"/>
                <a:gd name="connsiteX15" fmla="*/ 5051677 w 5170863"/>
                <a:gd name="connsiteY15" fmla="*/ 174381 h 4545712"/>
                <a:gd name="connsiteX0" fmla="*/ 5051677 w 5164012"/>
                <a:gd name="connsiteY0" fmla="*/ 174381 h 4545712"/>
                <a:gd name="connsiteX1" fmla="*/ 3093723 w 5164012"/>
                <a:gd name="connsiteY1" fmla="*/ 392389 h 4545712"/>
                <a:gd name="connsiteX2" fmla="*/ 1019519 w 5164012"/>
                <a:gd name="connsiteY2" fmla="*/ 23214 h 4545712"/>
                <a:gd name="connsiteX3" fmla="*/ 15839 w 5164012"/>
                <a:gd name="connsiteY3" fmla="*/ 1337433 h 4545712"/>
                <a:gd name="connsiteX4" fmla="*/ 408293 w 5164012"/>
                <a:gd name="connsiteY4" fmla="*/ 2024638 h 4545712"/>
                <a:gd name="connsiteX5" fmla="*/ 862804 w 5164012"/>
                <a:gd name="connsiteY5" fmla="*/ 2225165 h 4545712"/>
                <a:gd name="connsiteX6" fmla="*/ 1201471 w 5164012"/>
                <a:gd name="connsiteY6" fmla="*/ 1819724 h 4545712"/>
                <a:gd name="connsiteX7" fmla="*/ 2014922 w 5164012"/>
                <a:gd name="connsiteY7" fmla="*/ 1597604 h 4545712"/>
                <a:gd name="connsiteX8" fmla="*/ 3192388 w 5164012"/>
                <a:gd name="connsiteY8" fmla="*/ 1961635 h 4545712"/>
                <a:gd name="connsiteX9" fmla="*/ 2335782 w 5164012"/>
                <a:gd name="connsiteY9" fmla="*/ 3059903 h 4545712"/>
                <a:gd name="connsiteX10" fmla="*/ 1825300 w 5164012"/>
                <a:gd name="connsiteY10" fmla="*/ 3655585 h 4545712"/>
                <a:gd name="connsiteX11" fmla="*/ 2217508 w 5164012"/>
                <a:gd name="connsiteY11" fmla="*/ 4544826 h 4545712"/>
                <a:gd name="connsiteX12" fmla="*/ 3579089 w 5164012"/>
                <a:gd name="connsiteY12" fmla="*/ 3830129 h 4545712"/>
                <a:gd name="connsiteX13" fmla="*/ 5075321 w 5164012"/>
                <a:gd name="connsiteY13" fmla="*/ 4261003 h 4545712"/>
                <a:gd name="connsiteX14" fmla="*/ 4940628 w 5164012"/>
                <a:gd name="connsiteY14" fmla="*/ 1717919 h 4545712"/>
                <a:gd name="connsiteX15" fmla="*/ 5051677 w 5164012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  <a:gd name="connsiteX0" fmla="*/ 4890043 w 5135666"/>
                <a:gd name="connsiteY0" fmla="*/ 135176 h 4552689"/>
                <a:gd name="connsiteX1" fmla="*/ 3093723 w 5135666"/>
                <a:gd name="connsiteY1" fmla="*/ 399366 h 4552689"/>
                <a:gd name="connsiteX2" fmla="*/ 1019519 w 5135666"/>
                <a:gd name="connsiteY2" fmla="*/ 30191 h 4552689"/>
                <a:gd name="connsiteX3" fmla="*/ 15839 w 5135666"/>
                <a:gd name="connsiteY3" fmla="*/ 1344410 h 4552689"/>
                <a:gd name="connsiteX4" fmla="*/ 408293 w 5135666"/>
                <a:gd name="connsiteY4" fmla="*/ 2031615 h 4552689"/>
                <a:gd name="connsiteX5" fmla="*/ 862804 w 5135666"/>
                <a:gd name="connsiteY5" fmla="*/ 2232142 h 4552689"/>
                <a:gd name="connsiteX6" fmla="*/ 1201471 w 5135666"/>
                <a:gd name="connsiteY6" fmla="*/ 1826701 h 4552689"/>
                <a:gd name="connsiteX7" fmla="*/ 2014922 w 5135666"/>
                <a:gd name="connsiteY7" fmla="*/ 1604581 h 4552689"/>
                <a:gd name="connsiteX8" fmla="*/ 3192388 w 5135666"/>
                <a:gd name="connsiteY8" fmla="*/ 1968612 h 4552689"/>
                <a:gd name="connsiteX9" fmla="*/ 2335782 w 5135666"/>
                <a:gd name="connsiteY9" fmla="*/ 3066880 h 4552689"/>
                <a:gd name="connsiteX10" fmla="*/ 1825300 w 5135666"/>
                <a:gd name="connsiteY10" fmla="*/ 3662562 h 4552689"/>
                <a:gd name="connsiteX11" fmla="*/ 2217508 w 5135666"/>
                <a:gd name="connsiteY11" fmla="*/ 4551803 h 4552689"/>
                <a:gd name="connsiteX12" fmla="*/ 3579089 w 5135666"/>
                <a:gd name="connsiteY12" fmla="*/ 3837106 h 4552689"/>
                <a:gd name="connsiteX13" fmla="*/ 5075321 w 5135666"/>
                <a:gd name="connsiteY13" fmla="*/ 4267980 h 4552689"/>
                <a:gd name="connsiteX14" fmla="*/ 4940628 w 5135666"/>
                <a:gd name="connsiteY14" fmla="*/ 1724896 h 4552689"/>
                <a:gd name="connsiteX15" fmla="*/ 4890043 w 5135666"/>
                <a:gd name="connsiteY15" fmla="*/ 135176 h 4552689"/>
                <a:gd name="connsiteX0" fmla="*/ 4890043 w 5135666"/>
                <a:gd name="connsiteY0" fmla="*/ 224349 h 4641862"/>
                <a:gd name="connsiteX1" fmla="*/ 3324629 w 5135666"/>
                <a:gd name="connsiteY1" fmla="*/ 72903 h 4641862"/>
                <a:gd name="connsiteX2" fmla="*/ 1019519 w 5135666"/>
                <a:gd name="connsiteY2" fmla="*/ 119364 h 4641862"/>
                <a:gd name="connsiteX3" fmla="*/ 15839 w 5135666"/>
                <a:gd name="connsiteY3" fmla="*/ 1433583 h 4641862"/>
                <a:gd name="connsiteX4" fmla="*/ 408293 w 5135666"/>
                <a:gd name="connsiteY4" fmla="*/ 2120788 h 4641862"/>
                <a:gd name="connsiteX5" fmla="*/ 862804 w 5135666"/>
                <a:gd name="connsiteY5" fmla="*/ 2321315 h 4641862"/>
                <a:gd name="connsiteX6" fmla="*/ 1201471 w 5135666"/>
                <a:gd name="connsiteY6" fmla="*/ 1915874 h 4641862"/>
                <a:gd name="connsiteX7" fmla="*/ 2014922 w 5135666"/>
                <a:gd name="connsiteY7" fmla="*/ 1693754 h 4641862"/>
                <a:gd name="connsiteX8" fmla="*/ 3192388 w 5135666"/>
                <a:gd name="connsiteY8" fmla="*/ 2057785 h 4641862"/>
                <a:gd name="connsiteX9" fmla="*/ 2335782 w 5135666"/>
                <a:gd name="connsiteY9" fmla="*/ 3156053 h 4641862"/>
                <a:gd name="connsiteX10" fmla="*/ 1825300 w 5135666"/>
                <a:gd name="connsiteY10" fmla="*/ 3751735 h 4641862"/>
                <a:gd name="connsiteX11" fmla="*/ 2217508 w 5135666"/>
                <a:gd name="connsiteY11" fmla="*/ 4640976 h 4641862"/>
                <a:gd name="connsiteX12" fmla="*/ 3579089 w 5135666"/>
                <a:gd name="connsiteY12" fmla="*/ 3926279 h 4641862"/>
                <a:gd name="connsiteX13" fmla="*/ 5075321 w 5135666"/>
                <a:gd name="connsiteY13" fmla="*/ 4357153 h 4641862"/>
                <a:gd name="connsiteX14" fmla="*/ 4940628 w 5135666"/>
                <a:gd name="connsiteY14" fmla="*/ 1814069 h 4641862"/>
                <a:gd name="connsiteX15" fmla="*/ 4890043 w 5135666"/>
                <a:gd name="connsiteY15" fmla="*/ 224349 h 4641862"/>
                <a:gd name="connsiteX0" fmla="*/ 4890043 w 5135666"/>
                <a:gd name="connsiteY0" fmla="*/ 257180 h 4674693"/>
                <a:gd name="connsiteX1" fmla="*/ 3324629 w 5135666"/>
                <a:gd name="connsiteY1" fmla="*/ 105734 h 4674693"/>
                <a:gd name="connsiteX2" fmla="*/ 1612028 w 5135666"/>
                <a:gd name="connsiteY2" fmla="*/ 22573 h 4674693"/>
                <a:gd name="connsiteX3" fmla="*/ 1019519 w 5135666"/>
                <a:gd name="connsiteY3" fmla="*/ 152195 h 4674693"/>
                <a:gd name="connsiteX4" fmla="*/ 15839 w 5135666"/>
                <a:gd name="connsiteY4" fmla="*/ 1466414 h 4674693"/>
                <a:gd name="connsiteX5" fmla="*/ 408293 w 5135666"/>
                <a:gd name="connsiteY5" fmla="*/ 2153619 h 4674693"/>
                <a:gd name="connsiteX6" fmla="*/ 862804 w 5135666"/>
                <a:gd name="connsiteY6" fmla="*/ 2354146 h 4674693"/>
                <a:gd name="connsiteX7" fmla="*/ 1201471 w 5135666"/>
                <a:gd name="connsiteY7" fmla="*/ 1948705 h 4674693"/>
                <a:gd name="connsiteX8" fmla="*/ 2014922 w 5135666"/>
                <a:gd name="connsiteY8" fmla="*/ 1726585 h 4674693"/>
                <a:gd name="connsiteX9" fmla="*/ 3192388 w 5135666"/>
                <a:gd name="connsiteY9" fmla="*/ 2090616 h 4674693"/>
                <a:gd name="connsiteX10" fmla="*/ 2335782 w 5135666"/>
                <a:gd name="connsiteY10" fmla="*/ 3188884 h 4674693"/>
                <a:gd name="connsiteX11" fmla="*/ 1825300 w 5135666"/>
                <a:gd name="connsiteY11" fmla="*/ 3784566 h 4674693"/>
                <a:gd name="connsiteX12" fmla="*/ 2217508 w 5135666"/>
                <a:gd name="connsiteY12" fmla="*/ 4673807 h 4674693"/>
                <a:gd name="connsiteX13" fmla="*/ 3579089 w 5135666"/>
                <a:gd name="connsiteY13" fmla="*/ 3959110 h 4674693"/>
                <a:gd name="connsiteX14" fmla="*/ 5075321 w 5135666"/>
                <a:gd name="connsiteY14" fmla="*/ 4389984 h 4674693"/>
                <a:gd name="connsiteX15" fmla="*/ 4940628 w 5135666"/>
                <a:gd name="connsiteY15" fmla="*/ 1846900 h 4674693"/>
                <a:gd name="connsiteX16" fmla="*/ 4890043 w 5135666"/>
                <a:gd name="connsiteY16" fmla="*/ 257180 h 4674693"/>
                <a:gd name="connsiteX0" fmla="*/ 4890043 w 5135666"/>
                <a:gd name="connsiteY0" fmla="*/ 212891 h 4630404"/>
                <a:gd name="connsiteX1" fmla="*/ 3324629 w 5135666"/>
                <a:gd name="connsiteY1" fmla="*/ 61445 h 4630404"/>
                <a:gd name="connsiteX2" fmla="*/ 2651105 w 5135666"/>
                <a:gd name="connsiteY2" fmla="*/ 636375 h 4630404"/>
                <a:gd name="connsiteX3" fmla="*/ 1019519 w 5135666"/>
                <a:gd name="connsiteY3" fmla="*/ 107906 h 4630404"/>
                <a:gd name="connsiteX4" fmla="*/ 15839 w 5135666"/>
                <a:gd name="connsiteY4" fmla="*/ 1422125 h 4630404"/>
                <a:gd name="connsiteX5" fmla="*/ 408293 w 5135666"/>
                <a:gd name="connsiteY5" fmla="*/ 2109330 h 4630404"/>
                <a:gd name="connsiteX6" fmla="*/ 862804 w 5135666"/>
                <a:gd name="connsiteY6" fmla="*/ 2309857 h 4630404"/>
                <a:gd name="connsiteX7" fmla="*/ 1201471 w 5135666"/>
                <a:gd name="connsiteY7" fmla="*/ 1904416 h 4630404"/>
                <a:gd name="connsiteX8" fmla="*/ 2014922 w 5135666"/>
                <a:gd name="connsiteY8" fmla="*/ 1682296 h 4630404"/>
                <a:gd name="connsiteX9" fmla="*/ 3192388 w 5135666"/>
                <a:gd name="connsiteY9" fmla="*/ 2046327 h 4630404"/>
                <a:gd name="connsiteX10" fmla="*/ 2335782 w 5135666"/>
                <a:gd name="connsiteY10" fmla="*/ 3144595 h 4630404"/>
                <a:gd name="connsiteX11" fmla="*/ 1825300 w 5135666"/>
                <a:gd name="connsiteY11" fmla="*/ 3740277 h 4630404"/>
                <a:gd name="connsiteX12" fmla="*/ 2217508 w 5135666"/>
                <a:gd name="connsiteY12" fmla="*/ 4629518 h 4630404"/>
                <a:gd name="connsiteX13" fmla="*/ 3579089 w 5135666"/>
                <a:gd name="connsiteY13" fmla="*/ 3914821 h 4630404"/>
                <a:gd name="connsiteX14" fmla="*/ 5075321 w 5135666"/>
                <a:gd name="connsiteY14" fmla="*/ 4345695 h 4630404"/>
                <a:gd name="connsiteX15" fmla="*/ 4940628 w 5135666"/>
                <a:gd name="connsiteY15" fmla="*/ 1802611 h 4630404"/>
                <a:gd name="connsiteX16" fmla="*/ 4890043 w 5135666"/>
                <a:gd name="connsiteY16" fmla="*/ 212891 h 4630404"/>
                <a:gd name="connsiteX0" fmla="*/ 4888586 w 5134209"/>
                <a:gd name="connsiteY0" fmla="*/ 440189 h 4857702"/>
                <a:gd name="connsiteX1" fmla="*/ 3323172 w 5134209"/>
                <a:gd name="connsiteY1" fmla="*/ 288743 h 4857702"/>
                <a:gd name="connsiteX2" fmla="*/ 2649648 w 5134209"/>
                <a:gd name="connsiteY2" fmla="*/ 863673 h 4857702"/>
                <a:gd name="connsiteX3" fmla="*/ 983426 w 5134209"/>
                <a:gd name="connsiteY3" fmla="*/ 11931 h 4857702"/>
                <a:gd name="connsiteX4" fmla="*/ 14382 w 5134209"/>
                <a:gd name="connsiteY4" fmla="*/ 1649423 h 4857702"/>
                <a:gd name="connsiteX5" fmla="*/ 406836 w 5134209"/>
                <a:gd name="connsiteY5" fmla="*/ 2336628 h 4857702"/>
                <a:gd name="connsiteX6" fmla="*/ 861347 w 5134209"/>
                <a:gd name="connsiteY6" fmla="*/ 2537155 h 4857702"/>
                <a:gd name="connsiteX7" fmla="*/ 1200014 w 5134209"/>
                <a:gd name="connsiteY7" fmla="*/ 2131714 h 4857702"/>
                <a:gd name="connsiteX8" fmla="*/ 2013465 w 5134209"/>
                <a:gd name="connsiteY8" fmla="*/ 1909594 h 4857702"/>
                <a:gd name="connsiteX9" fmla="*/ 3190931 w 5134209"/>
                <a:gd name="connsiteY9" fmla="*/ 2273625 h 4857702"/>
                <a:gd name="connsiteX10" fmla="*/ 2334325 w 5134209"/>
                <a:gd name="connsiteY10" fmla="*/ 3371893 h 4857702"/>
                <a:gd name="connsiteX11" fmla="*/ 1823843 w 5134209"/>
                <a:gd name="connsiteY11" fmla="*/ 3967575 h 4857702"/>
                <a:gd name="connsiteX12" fmla="*/ 2216051 w 5134209"/>
                <a:gd name="connsiteY12" fmla="*/ 4856816 h 4857702"/>
                <a:gd name="connsiteX13" fmla="*/ 3577632 w 5134209"/>
                <a:gd name="connsiteY13" fmla="*/ 4142119 h 4857702"/>
                <a:gd name="connsiteX14" fmla="*/ 5073864 w 5134209"/>
                <a:gd name="connsiteY14" fmla="*/ 4572993 h 4857702"/>
                <a:gd name="connsiteX15" fmla="*/ 4939171 w 5134209"/>
                <a:gd name="connsiteY15" fmla="*/ 2029909 h 4857702"/>
                <a:gd name="connsiteX16" fmla="*/ 4888586 w 5134209"/>
                <a:gd name="connsiteY16" fmla="*/ 440189 h 4857702"/>
                <a:gd name="connsiteX0" fmla="*/ 4788585 w 5034208"/>
                <a:gd name="connsiteY0" fmla="*/ 428638 h 4846151"/>
                <a:gd name="connsiteX1" fmla="*/ 3223171 w 5034208"/>
                <a:gd name="connsiteY1" fmla="*/ 277192 h 4846151"/>
                <a:gd name="connsiteX2" fmla="*/ 2549647 w 5034208"/>
                <a:gd name="connsiteY2" fmla="*/ 852122 h 4846151"/>
                <a:gd name="connsiteX3" fmla="*/ 883425 w 5034208"/>
                <a:gd name="connsiteY3" fmla="*/ 380 h 4846151"/>
                <a:gd name="connsiteX4" fmla="*/ 18288 w 5034208"/>
                <a:gd name="connsiteY4" fmla="*/ 979781 h 4846151"/>
                <a:gd name="connsiteX5" fmla="*/ 306835 w 5034208"/>
                <a:gd name="connsiteY5" fmla="*/ 2325077 h 4846151"/>
                <a:gd name="connsiteX6" fmla="*/ 761346 w 5034208"/>
                <a:gd name="connsiteY6" fmla="*/ 2525604 h 4846151"/>
                <a:gd name="connsiteX7" fmla="*/ 1100013 w 5034208"/>
                <a:gd name="connsiteY7" fmla="*/ 2120163 h 4846151"/>
                <a:gd name="connsiteX8" fmla="*/ 1913464 w 5034208"/>
                <a:gd name="connsiteY8" fmla="*/ 1898043 h 4846151"/>
                <a:gd name="connsiteX9" fmla="*/ 3090930 w 5034208"/>
                <a:gd name="connsiteY9" fmla="*/ 2262074 h 4846151"/>
                <a:gd name="connsiteX10" fmla="*/ 2234324 w 5034208"/>
                <a:gd name="connsiteY10" fmla="*/ 3360342 h 4846151"/>
                <a:gd name="connsiteX11" fmla="*/ 1723842 w 5034208"/>
                <a:gd name="connsiteY11" fmla="*/ 3956024 h 4846151"/>
                <a:gd name="connsiteX12" fmla="*/ 2116050 w 5034208"/>
                <a:gd name="connsiteY12" fmla="*/ 4845265 h 4846151"/>
                <a:gd name="connsiteX13" fmla="*/ 3477631 w 5034208"/>
                <a:gd name="connsiteY13" fmla="*/ 4130568 h 4846151"/>
                <a:gd name="connsiteX14" fmla="*/ 4973863 w 5034208"/>
                <a:gd name="connsiteY14" fmla="*/ 4561442 h 4846151"/>
                <a:gd name="connsiteX15" fmla="*/ 4839170 w 5034208"/>
                <a:gd name="connsiteY15" fmla="*/ 2018358 h 4846151"/>
                <a:gd name="connsiteX16" fmla="*/ 4788585 w 503420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827036 w 5099898"/>
                <a:gd name="connsiteY6" fmla="*/ 2525604 h 4846151"/>
                <a:gd name="connsiteX7" fmla="*/ 1165703 w 5099898"/>
                <a:gd name="connsiteY7" fmla="*/ 2120163 h 4846151"/>
                <a:gd name="connsiteX8" fmla="*/ 1979154 w 5099898"/>
                <a:gd name="connsiteY8" fmla="*/ 1898043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65703 w 5099898"/>
                <a:gd name="connsiteY7" fmla="*/ 2120163 h 4846151"/>
                <a:gd name="connsiteX8" fmla="*/ 1979154 w 5099898"/>
                <a:gd name="connsiteY8" fmla="*/ 1898043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1979154 w 5099898"/>
                <a:gd name="connsiteY8" fmla="*/ 1898043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2300014 w 5099898"/>
                <a:gd name="connsiteY10" fmla="*/ 3360342 h 4846151"/>
                <a:gd name="connsiteX11" fmla="*/ 2280522 w 5099898"/>
                <a:gd name="connsiteY11" fmla="*/ 3357485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2300014 w 5099898"/>
                <a:gd name="connsiteY10" fmla="*/ 3360342 h 4846151"/>
                <a:gd name="connsiteX11" fmla="*/ 2765425 w 5099898"/>
                <a:gd name="connsiteY11" fmla="*/ 3172757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2765425 w 5099898"/>
                <a:gd name="connsiteY11" fmla="*/ 3172757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3296509 w 5099898"/>
                <a:gd name="connsiteY11" fmla="*/ 2630121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3296509 w 5099898"/>
                <a:gd name="connsiteY11" fmla="*/ 2630121 h 4846151"/>
                <a:gd name="connsiteX12" fmla="*/ 2476792 w 5099898"/>
                <a:gd name="connsiteY12" fmla="*/ 3265122 h 4846151"/>
                <a:gd name="connsiteX13" fmla="*/ 1789532 w 5099898"/>
                <a:gd name="connsiteY13" fmla="*/ 3956024 h 4846151"/>
                <a:gd name="connsiteX14" fmla="*/ 2181740 w 5099898"/>
                <a:gd name="connsiteY14" fmla="*/ 4845265 h 4846151"/>
                <a:gd name="connsiteX15" fmla="*/ 3543321 w 5099898"/>
                <a:gd name="connsiteY15" fmla="*/ 4130568 h 4846151"/>
                <a:gd name="connsiteX16" fmla="*/ 5039553 w 5099898"/>
                <a:gd name="connsiteY16" fmla="*/ 4561442 h 4846151"/>
                <a:gd name="connsiteX17" fmla="*/ 4904860 w 5099898"/>
                <a:gd name="connsiteY17" fmla="*/ 2018358 h 4846151"/>
                <a:gd name="connsiteX18" fmla="*/ 4854275 w 5099898"/>
                <a:gd name="connsiteY18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3296509 w 5099898"/>
                <a:gd name="connsiteY11" fmla="*/ 2630121 h 4846151"/>
                <a:gd name="connsiteX12" fmla="*/ 2141978 w 5099898"/>
                <a:gd name="connsiteY12" fmla="*/ 3057304 h 4846151"/>
                <a:gd name="connsiteX13" fmla="*/ 1789532 w 5099898"/>
                <a:gd name="connsiteY13" fmla="*/ 3956024 h 4846151"/>
                <a:gd name="connsiteX14" fmla="*/ 2181740 w 5099898"/>
                <a:gd name="connsiteY14" fmla="*/ 4845265 h 4846151"/>
                <a:gd name="connsiteX15" fmla="*/ 3543321 w 5099898"/>
                <a:gd name="connsiteY15" fmla="*/ 4130568 h 4846151"/>
                <a:gd name="connsiteX16" fmla="*/ 5039553 w 5099898"/>
                <a:gd name="connsiteY16" fmla="*/ 4561442 h 4846151"/>
                <a:gd name="connsiteX17" fmla="*/ 4904860 w 5099898"/>
                <a:gd name="connsiteY17" fmla="*/ 2018358 h 4846151"/>
                <a:gd name="connsiteX18" fmla="*/ 4854275 w 5099898"/>
                <a:gd name="connsiteY18" fmla="*/ 428638 h 4846151"/>
                <a:gd name="connsiteX0" fmla="*/ 4854275 w 5099898"/>
                <a:gd name="connsiteY0" fmla="*/ 428638 h 4846948"/>
                <a:gd name="connsiteX1" fmla="*/ 3288861 w 5099898"/>
                <a:gd name="connsiteY1" fmla="*/ 277192 h 4846948"/>
                <a:gd name="connsiteX2" fmla="*/ 2615337 w 5099898"/>
                <a:gd name="connsiteY2" fmla="*/ 852122 h 4846948"/>
                <a:gd name="connsiteX3" fmla="*/ 949115 w 5099898"/>
                <a:gd name="connsiteY3" fmla="*/ 380 h 4846948"/>
                <a:gd name="connsiteX4" fmla="*/ 83978 w 5099898"/>
                <a:gd name="connsiteY4" fmla="*/ 979781 h 4846948"/>
                <a:gd name="connsiteX5" fmla="*/ 83893 w 5099898"/>
                <a:gd name="connsiteY5" fmla="*/ 2417441 h 4846948"/>
                <a:gd name="connsiteX6" fmla="*/ 1057942 w 5099898"/>
                <a:gd name="connsiteY6" fmla="*/ 2814240 h 4846948"/>
                <a:gd name="connsiteX7" fmla="*/ 1142612 w 5099898"/>
                <a:gd name="connsiteY7" fmla="*/ 1866163 h 4846948"/>
                <a:gd name="connsiteX8" fmla="*/ 2106152 w 5099898"/>
                <a:gd name="connsiteY8" fmla="*/ 1678679 h 4846948"/>
                <a:gd name="connsiteX9" fmla="*/ 2613991 w 5099898"/>
                <a:gd name="connsiteY9" fmla="*/ 2296710 h 4846948"/>
                <a:gd name="connsiteX10" fmla="*/ 3327545 w 5099898"/>
                <a:gd name="connsiteY10" fmla="*/ 1894069 h 4846948"/>
                <a:gd name="connsiteX11" fmla="*/ 3296509 w 5099898"/>
                <a:gd name="connsiteY11" fmla="*/ 2630121 h 4846948"/>
                <a:gd name="connsiteX12" fmla="*/ 2141978 w 5099898"/>
                <a:gd name="connsiteY12" fmla="*/ 3057304 h 4846948"/>
                <a:gd name="connsiteX13" fmla="*/ 2239799 w 5099898"/>
                <a:gd name="connsiteY13" fmla="*/ 3886752 h 4846948"/>
                <a:gd name="connsiteX14" fmla="*/ 2181740 w 5099898"/>
                <a:gd name="connsiteY14" fmla="*/ 4845265 h 4846948"/>
                <a:gd name="connsiteX15" fmla="*/ 3543321 w 5099898"/>
                <a:gd name="connsiteY15" fmla="*/ 4130568 h 4846948"/>
                <a:gd name="connsiteX16" fmla="*/ 5039553 w 5099898"/>
                <a:gd name="connsiteY16" fmla="*/ 4561442 h 4846948"/>
                <a:gd name="connsiteX17" fmla="*/ 4904860 w 5099898"/>
                <a:gd name="connsiteY17" fmla="*/ 2018358 h 4846948"/>
                <a:gd name="connsiteX18" fmla="*/ 4854275 w 5099898"/>
                <a:gd name="connsiteY18" fmla="*/ 428638 h 4846948"/>
                <a:gd name="connsiteX0" fmla="*/ 4854275 w 5099898"/>
                <a:gd name="connsiteY0" fmla="*/ 428638 h 4862905"/>
                <a:gd name="connsiteX1" fmla="*/ 3288861 w 5099898"/>
                <a:gd name="connsiteY1" fmla="*/ 277192 h 4862905"/>
                <a:gd name="connsiteX2" fmla="*/ 2615337 w 5099898"/>
                <a:gd name="connsiteY2" fmla="*/ 852122 h 4862905"/>
                <a:gd name="connsiteX3" fmla="*/ 949115 w 5099898"/>
                <a:gd name="connsiteY3" fmla="*/ 380 h 4862905"/>
                <a:gd name="connsiteX4" fmla="*/ 83978 w 5099898"/>
                <a:gd name="connsiteY4" fmla="*/ 979781 h 4862905"/>
                <a:gd name="connsiteX5" fmla="*/ 83893 w 5099898"/>
                <a:gd name="connsiteY5" fmla="*/ 2417441 h 4862905"/>
                <a:gd name="connsiteX6" fmla="*/ 1057942 w 5099898"/>
                <a:gd name="connsiteY6" fmla="*/ 2814240 h 4862905"/>
                <a:gd name="connsiteX7" fmla="*/ 1142612 w 5099898"/>
                <a:gd name="connsiteY7" fmla="*/ 1866163 h 4862905"/>
                <a:gd name="connsiteX8" fmla="*/ 2106152 w 5099898"/>
                <a:gd name="connsiteY8" fmla="*/ 1678679 h 4862905"/>
                <a:gd name="connsiteX9" fmla="*/ 2613991 w 5099898"/>
                <a:gd name="connsiteY9" fmla="*/ 2296710 h 4862905"/>
                <a:gd name="connsiteX10" fmla="*/ 3327545 w 5099898"/>
                <a:gd name="connsiteY10" fmla="*/ 1894069 h 4862905"/>
                <a:gd name="connsiteX11" fmla="*/ 3296509 w 5099898"/>
                <a:gd name="connsiteY11" fmla="*/ 2630121 h 4862905"/>
                <a:gd name="connsiteX12" fmla="*/ 2141978 w 5099898"/>
                <a:gd name="connsiteY12" fmla="*/ 3057304 h 4862905"/>
                <a:gd name="connsiteX13" fmla="*/ 2239799 w 5099898"/>
                <a:gd name="connsiteY13" fmla="*/ 3886752 h 4862905"/>
                <a:gd name="connsiteX14" fmla="*/ 2084252 w 5099898"/>
                <a:gd name="connsiteY14" fmla="*/ 4581302 h 4862905"/>
                <a:gd name="connsiteX15" fmla="*/ 2181740 w 5099898"/>
                <a:gd name="connsiteY15" fmla="*/ 4845265 h 4862905"/>
                <a:gd name="connsiteX16" fmla="*/ 3543321 w 5099898"/>
                <a:gd name="connsiteY16" fmla="*/ 4130568 h 4862905"/>
                <a:gd name="connsiteX17" fmla="*/ 5039553 w 5099898"/>
                <a:gd name="connsiteY17" fmla="*/ 4561442 h 4862905"/>
                <a:gd name="connsiteX18" fmla="*/ 4904860 w 5099898"/>
                <a:gd name="connsiteY18" fmla="*/ 2018358 h 4862905"/>
                <a:gd name="connsiteX19" fmla="*/ 4854275 w 5099898"/>
                <a:gd name="connsiteY19" fmla="*/ 428638 h 4862905"/>
                <a:gd name="connsiteX0" fmla="*/ 4854275 w 5099898"/>
                <a:gd name="connsiteY0" fmla="*/ 428638 h 4846024"/>
                <a:gd name="connsiteX1" fmla="*/ 3288861 w 5099898"/>
                <a:gd name="connsiteY1" fmla="*/ 277192 h 4846024"/>
                <a:gd name="connsiteX2" fmla="*/ 2615337 w 5099898"/>
                <a:gd name="connsiteY2" fmla="*/ 852122 h 4846024"/>
                <a:gd name="connsiteX3" fmla="*/ 949115 w 5099898"/>
                <a:gd name="connsiteY3" fmla="*/ 380 h 4846024"/>
                <a:gd name="connsiteX4" fmla="*/ 83978 w 5099898"/>
                <a:gd name="connsiteY4" fmla="*/ 979781 h 4846024"/>
                <a:gd name="connsiteX5" fmla="*/ 83893 w 5099898"/>
                <a:gd name="connsiteY5" fmla="*/ 2417441 h 4846024"/>
                <a:gd name="connsiteX6" fmla="*/ 1057942 w 5099898"/>
                <a:gd name="connsiteY6" fmla="*/ 2814240 h 4846024"/>
                <a:gd name="connsiteX7" fmla="*/ 1142612 w 5099898"/>
                <a:gd name="connsiteY7" fmla="*/ 1866163 h 4846024"/>
                <a:gd name="connsiteX8" fmla="*/ 2106152 w 5099898"/>
                <a:gd name="connsiteY8" fmla="*/ 1678679 h 4846024"/>
                <a:gd name="connsiteX9" fmla="*/ 2613991 w 5099898"/>
                <a:gd name="connsiteY9" fmla="*/ 2296710 h 4846024"/>
                <a:gd name="connsiteX10" fmla="*/ 3327545 w 5099898"/>
                <a:gd name="connsiteY10" fmla="*/ 1894069 h 4846024"/>
                <a:gd name="connsiteX11" fmla="*/ 3296509 w 5099898"/>
                <a:gd name="connsiteY11" fmla="*/ 2630121 h 4846024"/>
                <a:gd name="connsiteX12" fmla="*/ 2141978 w 5099898"/>
                <a:gd name="connsiteY12" fmla="*/ 3057304 h 4846024"/>
                <a:gd name="connsiteX13" fmla="*/ 2239799 w 5099898"/>
                <a:gd name="connsiteY13" fmla="*/ 3886752 h 4846024"/>
                <a:gd name="connsiteX14" fmla="*/ 1495442 w 5099898"/>
                <a:gd name="connsiteY14" fmla="*/ 3969393 h 4846024"/>
                <a:gd name="connsiteX15" fmla="*/ 2181740 w 5099898"/>
                <a:gd name="connsiteY15" fmla="*/ 4845265 h 4846024"/>
                <a:gd name="connsiteX16" fmla="*/ 3543321 w 5099898"/>
                <a:gd name="connsiteY16" fmla="*/ 4130568 h 4846024"/>
                <a:gd name="connsiteX17" fmla="*/ 5039553 w 5099898"/>
                <a:gd name="connsiteY17" fmla="*/ 4561442 h 4846024"/>
                <a:gd name="connsiteX18" fmla="*/ 4904860 w 5099898"/>
                <a:gd name="connsiteY18" fmla="*/ 2018358 h 4846024"/>
                <a:gd name="connsiteX19" fmla="*/ 4854275 w 5099898"/>
                <a:gd name="connsiteY19" fmla="*/ 428638 h 4846024"/>
                <a:gd name="connsiteX0" fmla="*/ 4854275 w 5099898"/>
                <a:gd name="connsiteY0" fmla="*/ 428638 h 5169089"/>
                <a:gd name="connsiteX1" fmla="*/ 3288861 w 5099898"/>
                <a:gd name="connsiteY1" fmla="*/ 277192 h 5169089"/>
                <a:gd name="connsiteX2" fmla="*/ 2615337 w 5099898"/>
                <a:gd name="connsiteY2" fmla="*/ 852122 h 5169089"/>
                <a:gd name="connsiteX3" fmla="*/ 949115 w 5099898"/>
                <a:gd name="connsiteY3" fmla="*/ 380 h 5169089"/>
                <a:gd name="connsiteX4" fmla="*/ 83978 w 5099898"/>
                <a:gd name="connsiteY4" fmla="*/ 979781 h 5169089"/>
                <a:gd name="connsiteX5" fmla="*/ 83893 w 5099898"/>
                <a:gd name="connsiteY5" fmla="*/ 2417441 h 5169089"/>
                <a:gd name="connsiteX6" fmla="*/ 1057942 w 5099898"/>
                <a:gd name="connsiteY6" fmla="*/ 2814240 h 5169089"/>
                <a:gd name="connsiteX7" fmla="*/ 1142612 w 5099898"/>
                <a:gd name="connsiteY7" fmla="*/ 1866163 h 5169089"/>
                <a:gd name="connsiteX8" fmla="*/ 2106152 w 5099898"/>
                <a:gd name="connsiteY8" fmla="*/ 1678679 h 5169089"/>
                <a:gd name="connsiteX9" fmla="*/ 2613991 w 5099898"/>
                <a:gd name="connsiteY9" fmla="*/ 2296710 h 5169089"/>
                <a:gd name="connsiteX10" fmla="*/ 3327545 w 5099898"/>
                <a:gd name="connsiteY10" fmla="*/ 1894069 h 5169089"/>
                <a:gd name="connsiteX11" fmla="*/ 3296509 w 5099898"/>
                <a:gd name="connsiteY11" fmla="*/ 2630121 h 5169089"/>
                <a:gd name="connsiteX12" fmla="*/ 2141978 w 5099898"/>
                <a:gd name="connsiteY12" fmla="*/ 3057304 h 5169089"/>
                <a:gd name="connsiteX13" fmla="*/ 2239799 w 5099898"/>
                <a:gd name="connsiteY13" fmla="*/ 3886752 h 5169089"/>
                <a:gd name="connsiteX14" fmla="*/ 1495442 w 5099898"/>
                <a:gd name="connsiteY14" fmla="*/ 3969393 h 5169089"/>
                <a:gd name="connsiteX15" fmla="*/ 2089378 w 5099898"/>
                <a:gd name="connsiteY15" fmla="*/ 5168538 h 5169089"/>
                <a:gd name="connsiteX16" fmla="*/ 3543321 w 5099898"/>
                <a:gd name="connsiteY16" fmla="*/ 4130568 h 5169089"/>
                <a:gd name="connsiteX17" fmla="*/ 5039553 w 5099898"/>
                <a:gd name="connsiteY17" fmla="*/ 4561442 h 5169089"/>
                <a:gd name="connsiteX18" fmla="*/ 4904860 w 5099898"/>
                <a:gd name="connsiteY18" fmla="*/ 2018358 h 5169089"/>
                <a:gd name="connsiteX19" fmla="*/ 4854275 w 5099898"/>
                <a:gd name="connsiteY19" fmla="*/ 428638 h 5169089"/>
                <a:gd name="connsiteX0" fmla="*/ 4854275 w 5099898"/>
                <a:gd name="connsiteY0" fmla="*/ 428638 h 5168562"/>
                <a:gd name="connsiteX1" fmla="*/ 3288861 w 5099898"/>
                <a:gd name="connsiteY1" fmla="*/ 277192 h 5168562"/>
                <a:gd name="connsiteX2" fmla="*/ 2615337 w 5099898"/>
                <a:gd name="connsiteY2" fmla="*/ 852122 h 5168562"/>
                <a:gd name="connsiteX3" fmla="*/ 949115 w 5099898"/>
                <a:gd name="connsiteY3" fmla="*/ 380 h 5168562"/>
                <a:gd name="connsiteX4" fmla="*/ 83978 w 5099898"/>
                <a:gd name="connsiteY4" fmla="*/ 979781 h 5168562"/>
                <a:gd name="connsiteX5" fmla="*/ 83893 w 5099898"/>
                <a:gd name="connsiteY5" fmla="*/ 2417441 h 5168562"/>
                <a:gd name="connsiteX6" fmla="*/ 1057942 w 5099898"/>
                <a:gd name="connsiteY6" fmla="*/ 2814240 h 5168562"/>
                <a:gd name="connsiteX7" fmla="*/ 1142612 w 5099898"/>
                <a:gd name="connsiteY7" fmla="*/ 1866163 h 5168562"/>
                <a:gd name="connsiteX8" fmla="*/ 2106152 w 5099898"/>
                <a:gd name="connsiteY8" fmla="*/ 1678679 h 5168562"/>
                <a:gd name="connsiteX9" fmla="*/ 2613991 w 5099898"/>
                <a:gd name="connsiteY9" fmla="*/ 2296710 h 5168562"/>
                <a:gd name="connsiteX10" fmla="*/ 3327545 w 5099898"/>
                <a:gd name="connsiteY10" fmla="*/ 1894069 h 5168562"/>
                <a:gd name="connsiteX11" fmla="*/ 3296509 w 5099898"/>
                <a:gd name="connsiteY11" fmla="*/ 2630121 h 5168562"/>
                <a:gd name="connsiteX12" fmla="*/ 2141978 w 5099898"/>
                <a:gd name="connsiteY12" fmla="*/ 3057304 h 5168562"/>
                <a:gd name="connsiteX13" fmla="*/ 2239799 w 5099898"/>
                <a:gd name="connsiteY13" fmla="*/ 3886752 h 5168562"/>
                <a:gd name="connsiteX14" fmla="*/ 1495442 w 5099898"/>
                <a:gd name="connsiteY14" fmla="*/ 3969393 h 5168562"/>
                <a:gd name="connsiteX15" fmla="*/ 2089378 w 5099898"/>
                <a:gd name="connsiteY15" fmla="*/ 5168538 h 5168562"/>
                <a:gd name="connsiteX16" fmla="*/ 3196962 w 5099898"/>
                <a:gd name="connsiteY16" fmla="*/ 3934295 h 5168562"/>
                <a:gd name="connsiteX17" fmla="*/ 5039553 w 5099898"/>
                <a:gd name="connsiteY17" fmla="*/ 4561442 h 5168562"/>
                <a:gd name="connsiteX18" fmla="*/ 4904860 w 5099898"/>
                <a:gd name="connsiteY18" fmla="*/ 2018358 h 5168562"/>
                <a:gd name="connsiteX19" fmla="*/ 4854275 w 5099898"/>
                <a:gd name="connsiteY19" fmla="*/ 428638 h 5168562"/>
                <a:gd name="connsiteX0" fmla="*/ 4854275 w 5083003"/>
                <a:gd name="connsiteY0" fmla="*/ 428638 h 5168562"/>
                <a:gd name="connsiteX1" fmla="*/ 3288861 w 5083003"/>
                <a:gd name="connsiteY1" fmla="*/ 277192 h 5168562"/>
                <a:gd name="connsiteX2" fmla="*/ 2615337 w 5083003"/>
                <a:gd name="connsiteY2" fmla="*/ 852122 h 5168562"/>
                <a:gd name="connsiteX3" fmla="*/ 949115 w 5083003"/>
                <a:gd name="connsiteY3" fmla="*/ 380 h 5168562"/>
                <a:gd name="connsiteX4" fmla="*/ 83978 w 5083003"/>
                <a:gd name="connsiteY4" fmla="*/ 979781 h 5168562"/>
                <a:gd name="connsiteX5" fmla="*/ 83893 w 5083003"/>
                <a:gd name="connsiteY5" fmla="*/ 2417441 h 5168562"/>
                <a:gd name="connsiteX6" fmla="*/ 1057942 w 5083003"/>
                <a:gd name="connsiteY6" fmla="*/ 2814240 h 5168562"/>
                <a:gd name="connsiteX7" fmla="*/ 1142612 w 5083003"/>
                <a:gd name="connsiteY7" fmla="*/ 1866163 h 5168562"/>
                <a:gd name="connsiteX8" fmla="*/ 2106152 w 5083003"/>
                <a:gd name="connsiteY8" fmla="*/ 1678679 h 5168562"/>
                <a:gd name="connsiteX9" fmla="*/ 2613991 w 5083003"/>
                <a:gd name="connsiteY9" fmla="*/ 2296710 h 5168562"/>
                <a:gd name="connsiteX10" fmla="*/ 3327545 w 5083003"/>
                <a:gd name="connsiteY10" fmla="*/ 1894069 h 5168562"/>
                <a:gd name="connsiteX11" fmla="*/ 3296509 w 5083003"/>
                <a:gd name="connsiteY11" fmla="*/ 2630121 h 5168562"/>
                <a:gd name="connsiteX12" fmla="*/ 2141978 w 5083003"/>
                <a:gd name="connsiteY12" fmla="*/ 3057304 h 5168562"/>
                <a:gd name="connsiteX13" fmla="*/ 2239799 w 5083003"/>
                <a:gd name="connsiteY13" fmla="*/ 3886752 h 5168562"/>
                <a:gd name="connsiteX14" fmla="*/ 1495442 w 5083003"/>
                <a:gd name="connsiteY14" fmla="*/ 3969393 h 5168562"/>
                <a:gd name="connsiteX15" fmla="*/ 2089378 w 5083003"/>
                <a:gd name="connsiteY15" fmla="*/ 5168538 h 5168562"/>
                <a:gd name="connsiteX16" fmla="*/ 3196962 w 5083003"/>
                <a:gd name="connsiteY16" fmla="*/ 3934295 h 5168562"/>
                <a:gd name="connsiteX17" fmla="*/ 4058498 w 5083003"/>
                <a:gd name="connsiteY17" fmla="*/ 4177211 h 5168562"/>
                <a:gd name="connsiteX18" fmla="*/ 5039553 w 5083003"/>
                <a:gd name="connsiteY18" fmla="*/ 4561442 h 5168562"/>
                <a:gd name="connsiteX19" fmla="*/ 4904860 w 5083003"/>
                <a:gd name="connsiteY19" fmla="*/ 2018358 h 5168562"/>
                <a:gd name="connsiteX20" fmla="*/ 4854275 w 5083003"/>
                <a:gd name="connsiteY20" fmla="*/ 428638 h 5168562"/>
                <a:gd name="connsiteX0" fmla="*/ 4854275 w 5083003"/>
                <a:gd name="connsiteY0" fmla="*/ 428638 h 5168562"/>
                <a:gd name="connsiteX1" fmla="*/ 3288861 w 5083003"/>
                <a:gd name="connsiteY1" fmla="*/ 277192 h 5168562"/>
                <a:gd name="connsiteX2" fmla="*/ 2615337 w 5083003"/>
                <a:gd name="connsiteY2" fmla="*/ 852122 h 5168562"/>
                <a:gd name="connsiteX3" fmla="*/ 949115 w 5083003"/>
                <a:gd name="connsiteY3" fmla="*/ 380 h 5168562"/>
                <a:gd name="connsiteX4" fmla="*/ 83978 w 5083003"/>
                <a:gd name="connsiteY4" fmla="*/ 979781 h 5168562"/>
                <a:gd name="connsiteX5" fmla="*/ 83893 w 5083003"/>
                <a:gd name="connsiteY5" fmla="*/ 2417441 h 5168562"/>
                <a:gd name="connsiteX6" fmla="*/ 1057942 w 5083003"/>
                <a:gd name="connsiteY6" fmla="*/ 2814240 h 5168562"/>
                <a:gd name="connsiteX7" fmla="*/ 1142612 w 5083003"/>
                <a:gd name="connsiteY7" fmla="*/ 1866163 h 5168562"/>
                <a:gd name="connsiteX8" fmla="*/ 2106152 w 5083003"/>
                <a:gd name="connsiteY8" fmla="*/ 1678679 h 5168562"/>
                <a:gd name="connsiteX9" fmla="*/ 2613991 w 5083003"/>
                <a:gd name="connsiteY9" fmla="*/ 2296710 h 5168562"/>
                <a:gd name="connsiteX10" fmla="*/ 3327545 w 5083003"/>
                <a:gd name="connsiteY10" fmla="*/ 1894069 h 5168562"/>
                <a:gd name="connsiteX11" fmla="*/ 3296509 w 5083003"/>
                <a:gd name="connsiteY11" fmla="*/ 2630121 h 5168562"/>
                <a:gd name="connsiteX12" fmla="*/ 2141978 w 5083003"/>
                <a:gd name="connsiteY12" fmla="*/ 3057304 h 5168562"/>
                <a:gd name="connsiteX13" fmla="*/ 2239799 w 5083003"/>
                <a:gd name="connsiteY13" fmla="*/ 3886752 h 5168562"/>
                <a:gd name="connsiteX14" fmla="*/ 1495442 w 5083003"/>
                <a:gd name="connsiteY14" fmla="*/ 3969393 h 5168562"/>
                <a:gd name="connsiteX15" fmla="*/ 2089378 w 5083003"/>
                <a:gd name="connsiteY15" fmla="*/ 5168538 h 5168562"/>
                <a:gd name="connsiteX16" fmla="*/ 3196962 w 5083003"/>
                <a:gd name="connsiteY16" fmla="*/ 3934295 h 5168562"/>
                <a:gd name="connsiteX17" fmla="*/ 4543401 w 5083003"/>
                <a:gd name="connsiteY17" fmla="*/ 4408120 h 5168562"/>
                <a:gd name="connsiteX18" fmla="*/ 5039553 w 5083003"/>
                <a:gd name="connsiteY18" fmla="*/ 4561442 h 5168562"/>
                <a:gd name="connsiteX19" fmla="*/ 4904860 w 5083003"/>
                <a:gd name="connsiteY19" fmla="*/ 2018358 h 5168562"/>
                <a:gd name="connsiteX20" fmla="*/ 4854275 w 5083003"/>
                <a:gd name="connsiteY20" fmla="*/ 428638 h 5168562"/>
                <a:gd name="connsiteX0" fmla="*/ 4854275 w 5124803"/>
                <a:gd name="connsiteY0" fmla="*/ 428638 h 5168562"/>
                <a:gd name="connsiteX1" fmla="*/ 3288861 w 5124803"/>
                <a:gd name="connsiteY1" fmla="*/ 277192 h 5168562"/>
                <a:gd name="connsiteX2" fmla="*/ 2615337 w 5124803"/>
                <a:gd name="connsiteY2" fmla="*/ 852122 h 5168562"/>
                <a:gd name="connsiteX3" fmla="*/ 949115 w 5124803"/>
                <a:gd name="connsiteY3" fmla="*/ 380 h 5168562"/>
                <a:gd name="connsiteX4" fmla="*/ 83978 w 5124803"/>
                <a:gd name="connsiteY4" fmla="*/ 979781 h 5168562"/>
                <a:gd name="connsiteX5" fmla="*/ 83893 w 5124803"/>
                <a:gd name="connsiteY5" fmla="*/ 2417441 h 5168562"/>
                <a:gd name="connsiteX6" fmla="*/ 1057942 w 5124803"/>
                <a:gd name="connsiteY6" fmla="*/ 2814240 h 5168562"/>
                <a:gd name="connsiteX7" fmla="*/ 1142612 w 5124803"/>
                <a:gd name="connsiteY7" fmla="*/ 1866163 h 5168562"/>
                <a:gd name="connsiteX8" fmla="*/ 2106152 w 5124803"/>
                <a:gd name="connsiteY8" fmla="*/ 1678679 h 5168562"/>
                <a:gd name="connsiteX9" fmla="*/ 2613991 w 5124803"/>
                <a:gd name="connsiteY9" fmla="*/ 2296710 h 5168562"/>
                <a:gd name="connsiteX10" fmla="*/ 3327545 w 5124803"/>
                <a:gd name="connsiteY10" fmla="*/ 1894069 h 5168562"/>
                <a:gd name="connsiteX11" fmla="*/ 3296509 w 5124803"/>
                <a:gd name="connsiteY11" fmla="*/ 2630121 h 5168562"/>
                <a:gd name="connsiteX12" fmla="*/ 2141978 w 5124803"/>
                <a:gd name="connsiteY12" fmla="*/ 3057304 h 5168562"/>
                <a:gd name="connsiteX13" fmla="*/ 2239799 w 5124803"/>
                <a:gd name="connsiteY13" fmla="*/ 3886752 h 5168562"/>
                <a:gd name="connsiteX14" fmla="*/ 1495442 w 5124803"/>
                <a:gd name="connsiteY14" fmla="*/ 3969393 h 5168562"/>
                <a:gd name="connsiteX15" fmla="*/ 2089378 w 5124803"/>
                <a:gd name="connsiteY15" fmla="*/ 5168538 h 5168562"/>
                <a:gd name="connsiteX16" fmla="*/ 3196962 w 5124803"/>
                <a:gd name="connsiteY16" fmla="*/ 3934295 h 5168562"/>
                <a:gd name="connsiteX17" fmla="*/ 4543401 w 5124803"/>
                <a:gd name="connsiteY17" fmla="*/ 4408120 h 5168562"/>
                <a:gd name="connsiteX18" fmla="*/ 5085734 w 5124803"/>
                <a:gd name="connsiteY18" fmla="*/ 4815442 h 5168562"/>
                <a:gd name="connsiteX19" fmla="*/ 4904860 w 5124803"/>
                <a:gd name="connsiteY19" fmla="*/ 2018358 h 5168562"/>
                <a:gd name="connsiteX20" fmla="*/ 4854275 w 5124803"/>
                <a:gd name="connsiteY20" fmla="*/ 428638 h 5168562"/>
                <a:gd name="connsiteX0" fmla="*/ 4854275 w 5107915"/>
                <a:gd name="connsiteY0" fmla="*/ 428638 h 5168562"/>
                <a:gd name="connsiteX1" fmla="*/ 3288861 w 5107915"/>
                <a:gd name="connsiteY1" fmla="*/ 277192 h 5168562"/>
                <a:gd name="connsiteX2" fmla="*/ 2615337 w 5107915"/>
                <a:gd name="connsiteY2" fmla="*/ 852122 h 5168562"/>
                <a:gd name="connsiteX3" fmla="*/ 949115 w 5107915"/>
                <a:gd name="connsiteY3" fmla="*/ 380 h 5168562"/>
                <a:gd name="connsiteX4" fmla="*/ 83978 w 5107915"/>
                <a:gd name="connsiteY4" fmla="*/ 979781 h 5168562"/>
                <a:gd name="connsiteX5" fmla="*/ 83893 w 5107915"/>
                <a:gd name="connsiteY5" fmla="*/ 2417441 h 5168562"/>
                <a:gd name="connsiteX6" fmla="*/ 1057942 w 5107915"/>
                <a:gd name="connsiteY6" fmla="*/ 2814240 h 5168562"/>
                <a:gd name="connsiteX7" fmla="*/ 1142612 w 5107915"/>
                <a:gd name="connsiteY7" fmla="*/ 1866163 h 5168562"/>
                <a:gd name="connsiteX8" fmla="*/ 2106152 w 5107915"/>
                <a:gd name="connsiteY8" fmla="*/ 1678679 h 5168562"/>
                <a:gd name="connsiteX9" fmla="*/ 2613991 w 5107915"/>
                <a:gd name="connsiteY9" fmla="*/ 2296710 h 5168562"/>
                <a:gd name="connsiteX10" fmla="*/ 3327545 w 5107915"/>
                <a:gd name="connsiteY10" fmla="*/ 1894069 h 5168562"/>
                <a:gd name="connsiteX11" fmla="*/ 3296509 w 5107915"/>
                <a:gd name="connsiteY11" fmla="*/ 2630121 h 5168562"/>
                <a:gd name="connsiteX12" fmla="*/ 2141978 w 5107915"/>
                <a:gd name="connsiteY12" fmla="*/ 3057304 h 5168562"/>
                <a:gd name="connsiteX13" fmla="*/ 2239799 w 5107915"/>
                <a:gd name="connsiteY13" fmla="*/ 3886752 h 5168562"/>
                <a:gd name="connsiteX14" fmla="*/ 1495442 w 5107915"/>
                <a:gd name="connsiteY14" fmla="*/ 3969393 h 5168562"/>
                <a:gd name="connsiteX15" fmla="*/ 2089378 w 5107915"/>
                <a:gd name="connsiteY15" fmla="*/ 5168538 h 5168562"/>
                <a:gd name="connsiteX16" fmla="*/ 3196962 w 5107915"/>
                <a:gd name="connsiteY16" fmla="*/ 3934295 h 5168562"/>
                <a:gd name="connsiteX17" fmla="*/ 4543401 w 5107915"/>
                <a:gd name="connsiteY17" fmla="*/ 4408120 h 5168562"/>
                <a:gd name="connsiteX18" fmla="*/ 5085734 w 5107915"/>
                <a:gd name="connsiteY18" fmla="*/ 4815442 h 5168562"/>
                <a:gd name="connsiteX19" fmla="*/ 4993668 w 5107915"/>
                <a:gd name="connsiteY19" fmla="*/ 3068848 h 5168562"/>
                <a:gd name="connsiteX20" fmla="*/ 4904860 w 5107915"/>
                <a:gd name="connsiteY20" fmla="*/ 2018358 h 5168562"/>
                <a:gd name="connsiteX21" fmla="*/ 4854275 w 5107915"/>
                <a:gd name="connsiteY21" fmla="*/ 428638 h 5168562"/>
                <a:gd name="connsiteX0" fmla="*/ 4854275 w 5297517"/>
                <a:gd name="connsiteY0" fmla="*/ 428638 h 5168562"/>
                <a:gd name="connsiteX1" fmla="*/ 3288861 w 5297517"/>
                <a:gd name="connsiteY1" fmla="*/ 277192 h 5168562"/>
                <a:gd name="connsiteX2" fmla="*/ 2615337 w 5297517"/>
                <a:gd name="connsiteY2" fmla="*/ 852122 h 5168562"/>
                <a:gd name="connsiteX3" fmla="*/ 949115 w 5297517"/>
                <a:gd name="connsiteY3" fmla="*/ 380 h 5168562"/>
                <a:gd name="connsiteX4" fmla="*/ 83978 w 5297517"/>
                <a:gd name="connsiteY4" fmla="*/ 979781 h 5168562"/>
                <a:gd name="connsiteX5" fmla="*/ 83893 w 5297517"/>
                <a:gd name="connsiteY5" fmla="*/ 2417441 h 5168562"/>
                <a:gd name="connsiteX6" fmla="*/ 1057942 w 5297517"/>
                <a:gd name="connsiteY6" fmla="*/ 2814240 h 5168562"/>
                <a:gd name="connsiteX7" fmla="*/ 1142612 w 5297517"/>
                <a:gd name="connsiteY7" fmla="*/ 1866163 h 5168562"/>
                <a:gd name="connsiteX8" fmla="*/ 2106152 w 5297517"/>
                <a:gd name="connsiteY8" fmla="*/ 1678679 h 5168562"/>
                <a:gd name="connsiteX9" fmla="*/ 2613991 w 5297517"/>
                <a:gd name="connsiteY9" fmla="*/ 2296710 h 5168562"/>
                <a:gd name="connsiteX10" fmla="*/ 3327545 w 5297517"/>
                <a:gd name="connsiteY10" fmla="*/ 1894069 h 5168562"/>
                <a:gd name="connsiteX11" fmla="*/ 3296509 w 5297517"/>
                <a:gd name="connsiteY11" fmla="*/ 2630121 h 5168562"/>
                <a:gd name="connsiteX12" fmla="*/ 2141978 w 5297517"/>
                <a:gd name="connsiteY12" fmla="*/ 3057304 h 5168562"/>
                <a:gd name="connsiteX13" fmla="*/ 2239799 w 5297517"/>
                <a:gd name="connsiteY13" fmla="*/ 3886752 h 5168562"/>
                <a:gd name="connsiteX14" fmla="*/ 1495442 w 5297517"/>
                <a:gd name="connsiteY14" fmla="*/ 3969393 h 5168562"/>
                <a:gd name="connsiteX15" fmla="*/ 2089378 w 5297517"/>
                <a:gd name="connsiteY15" fmla="*/ 5168538 h 5168562"/>
                <a:gd name="connsiteX16" fmla="*/ 3196962 w 5297517"/>
                <a:gd name="connsiteY16" fmla="*/ 3934295 h 5168562"/>
                <a:gd name="connsiteX17" fmla="*/ 4543401 w 5297517"/>
                <a:gd name="connsiteY17" fmla="*/ 4408120 h 5168562"/>
                <a:gd name="connsiteX18" fmla="*/ 5085734 w 5297517"/>
                <a:gd name="connsiteY18" fmla="*/ 4815442 h 5168562"/>
                <a:gd name="connsiteX19" fmla="*/ 5293846 w 5297517"/>
                <a:gd name="connsiteY19" fmla="*/ 3345939 h 5168562"/>
                <a:gd name="connsiteX20" fmla="*/ 4904860 w 5297517"/>
                <a:gd name="connsiteY20" fmla="*/ 2018358 h 5168562"/>
                <a:gd name="connsiteX21" fmla="*/ 4854275 w 5297517"/>
                <a:gd name="connsiteY21" fmla="*/ 428638 h 5168562"/>
                <a:gd name="connsiteX0" fmla="*/ 4854275 w 5293935"/>
                <a:gd name="connsiteY0" fmla="*/ 428638 h 5168562"/>
                <a:gd name="connsiteX1" fmla="*/ 3288861 w 5293935"/>
                <a:gd name="connsiteY1" fmla="*/ 277192 h 5168562"/>
                <a:gd name="connsiteX2" fmla="*/ 2615337 w 5293935"/>
                <a:gd name="connsiteY2" fmla="*/ 852122 h 5168562"/>
                <a:gd name="connsiteX3" fmla="*/ 949115 w 5293935"/>
                <a:gd name="connsiteY3" fmla="*/ 380 h 5168562"/>
                <a:gd name="connsiteX4" fmla="*/ 83978 w 5293935"/>
                <a:gd name="connsiteY4" fmla="*/ 979781 h 5168562"/>
                <a:gd name="connsiteX5" fmla="*/ 83893 w 5293935"/>
                <a:gd name="connsiteY5" fmla="*/ 2417441 h 5168562"/>
                <a:gd name="connsiteX6" fmla="*/ 1057942 w 5293935"/>
                <a:gd name="connsiteY6" fmla="*/ 2814240 h 5168562"/>
                <a:gd name="connsiteX7" fmla="*/ 1142612 w 5293935"/>
                <a:gd name="connsiteY7" fmla="*/ 1866163 h 5168562"/>
                <a:gd name="connsiteX8" fmla="*/ 2106152 w 5293935"/>
                <a:gd name="connsiteY8" fmla="*/ 1678679 h 5168562"/>
                <a:gd name="connsiteX9" fmla="*/ 2613991 w 5293935"/>
                <a:gd name="connsiteY9" fmla="*/ 2296710 h 5168562"/>
                <a:gd name="connsiteX10" fmla="*/ 3327545 w 5293935"/>
                <a:gd name="connsiteY10" fmla="*/ 1894069 h 5168562"/>
                <a:gd name="connsiteX11" fmla="*/ 3296509 w 5293935"/>
                <a:gd name="connsiteY11" fmla="*/ 2630121 h 5168562"/>
                <a:gd name="connsiteX12" fmla="*/ 2141978 w 5293935"/>
                <a:gd name="connsiteY12" fmla="*/ 3057304 h 5168562"/>
                <a:gd name="connsiteX13" fmla="*/ 2239799 w 5293935"/>
                <a:gd name="connsiteY13" fmla="*/ 3886752 h 5168562"/>
                <a:gd name="connsiteX14" fmla="*/ 1495442 w 5293935"/>
                <a:gd name="connsiteY14" fmla="*/ 3969393 h 5168562"/>
                <a:gd name="connsiteX15" fmla="*/ 2089378 w 5293935"/>
                <a:gd name="connsiteY15" fmla="*/ 5168538 h 5168562"/>
                <a:gd name="connsiteX16" fmla="*/ 3196962 w 5293935"/>
                <a:gd name="connsiteY16" fmla="*/ 3934295 h 5168562"/>
                <a:gd name="connsiteX17" fmla="*/ 4543401 w 5293935"/>
                <a:gd name="connsiteY17" fmla="*/ 4408120 h 5168562"/>
                <a:gd name="connsiteX18" fmla="*/ 5085734 w 5293935"/>
                <a:gd name="connsiteY18" fmla="*/ 4815442 h 5168562"/>
                <a:gd name="connsiteX19" fmla="*/ 5293846 w 5293935"/>
                <a:gd name="connsiteY19" fmla="*/ 3345939 h 5168562"/>
                <a:gd name="connsiteX20" fmla="*/ 5109121 w 5293935"/>
                <a:gd name="connsiteY20" fmla="*/ 2653211 h 5168562"/>
                <a:gd name="connsiteX21" fmla="*/ 4904860 w 5293935"/>
                <a:gd name="connsiteY21" fmla="*/ 2018358 h 5168562"/>
                <a:gd name="connsiteX22" fmla="*/ 4854275 w 5293935"/>
                <a:gd name="connsiteY22" fmla="*/ 428638 h 5168562"/>
                <a:gd name="connsiteX0" fmla="*/ 4854275 w 5293864"/>
                <a:gd name="connsiteY0" fmla="*/ 428638 h 5168562"/>
                <a:gd name="connsiteX1" fmla="*/ 3288861 w 5293864"/>
                <a:gd name="connsiteY1" fmla="*/ 277192 h 5168562"/>
                <a:gd name="connsiteX2" fmla="*/ 2615337 w 5293864"/>
                <a:gd name="connsiteY2" fmla="*/ 852122 h 5168562"/>
                <a:gd name="connsiteX3" fmla="*/ 949115 w 5293864"/>
                <a:gd name="connsiteY3" fmla="*/ 380 h 5168562"/>
                <a:gd name="connsiteX4" fmla="*/ 83978 w 5293864"/>
                <a:gd name="connsiteY4" fmla="*/ 979781 h 5168562"/>
                <a:gd name="connsiteX5" fmla="*/ 83893 w 5293864"/>
                <a:gd name="connsiteY5" fmla="*/ 2417441 h 5168562"/>
                <a:gd name="connsiteX6" fmla="*/ 1057942 w 5293864"/>
                <a:gd name="connsiteY6" fmla="*/ 2814240 h 5168562"/>
                <a:gd name="connsiteX7" fmla="*/ 1142612 w 5293864"/>
                <a:gd name="connsiteY7" fmla="*/ 1866163 h 5168562"/>
                <a:gd name="connsiteX8" fmla="*/ 2106152 w 5293864"/>
                <a:gd name="connsiteY8" fmla="*/ 1678679 h 5168562"/>
                <a:gd name="connsiteX9" fmla="*/ 2613991 w 5293864"/>
                <a:gd name="connsiteY9" fmla="*/ 2296710 h 5168562"/>
                <a:gd name="connsiteX10" fmla="*/ 3327545 w 5293864"/>
                <a:gd name="connsiteY10" fmla="*/ 1894069 h 5168562"/>
                <a:gd name="connsiteX11" fmla="*/ 3296509 w 5293864"/>
                <a:gd name="connsiteY11" fmla="*/ 2630121 h 5168562"/>
                <a:gd name="connsiteX12" fmla="*/ 2141978 w 5293864"/>
                <a:gd name="connsiteY12" fmla="*/ 3057304 h 5168562"/>
                <a:gd name="connsiteX13" fmla="*/ 2239799 w 5293864"/>
                <a:gd name="connsiteY13" fmla="*/ 3886752 h 5168562"/>
                <a:gd name="connsiteX14" fmla="*/ 1495442 w 5293864"/>
                <a:gd name="connsiteY14" fmla="*/ 3969393 h 5168562"/>
                <a:gd name="connsiteX15" fmla="*/ 2089378 w 5293864"/>
                <a:gd name="connsiteY15" fmla="*/ 5168538 h 5168562"/>
                <a:gd name="connsiteX16" fmla="*/ 3196962 w 5293864"/>
                <a:gd name="connsiteY16" fmla="*/ 3934295 h 5168562"/>
                <a:gd name="connsiteX17" fmla="*/ 4543401 w 5293864"/>
                <a:gd name="connsiteY17" fmla="*/ 4408120 h 5168562"/>
                <a:gd name="connsiteX18" fmla="*/ 5085734 w 5293864"/>
                <a:gd name="connsiteY18" fmla="*/ 4815442 h 5168562"/>
                <a:gd name="connsiteX19" fmla="*/ 5293846 w 5293864"/>
                <a:gd name="connsiteY19" fmla="*/ 3345939 h 5168562"/>
                <a:gd name="connsiteX20" fmla="*/ 4624218 w 5293864"/>
                <a:gd name="connsiteY20" fmla="*/ 2895666 h 5168562"/>
                <a:gd name="connsiteX21" fmla="*/ 4904860 w 5293864"/>
                <a:gd name="connsiteY21" fmla="*/ 2018358 h 5168562"/>
                <a:gd name="connsiteX22" fmla="*/ 4854275 w 5293864"/>
                <a:gd name="connsiteY22" fmla="*/ 428638 h 5168562"/>
                <a:gd name="connsiteX0" fmla="*/ 4854275 w 5293864"/>
                <a:gd name="connsiteY0" fmla="*/ 428638 h 5168562"/>
                <a:gd name="connsiteX1" fmla="*/ 3288861 w 5293864"/>
                <a:gd name="connsiteY1" fmla="*/ 277192 h 5168562"/>
                <a:gd name="connsiteX2" fmla="*/ 2615337 w 5293864"/>
                <a:gd name="connsiteY2" fmla="*/ 852122 h 5168562"/>
                <a:gd name="connsiteX3" fmla="*/ 949115 w 5293864"/>
                <a:gd name="connsiteY3" fmla="*/ 380 h 5168562"/>
                <a:gd name="connsiteX4" fmla="*/ 83978 w 5293864"/>
                <a:gd name="connsiteY4" fmla="*/ 979781 h 5168562"/>
                <a:gd name="connsiteX5" fmla="*/ 83893 w 5293864"/>
                <a:gd name="connsiteY5" fmla="*/ 2417441 h 5168562"/>
                <a:gd name="connsiteX6" fmla="*/ 1057942 w 5293864"/>
                <a:gd name="connsiteY6" fmla="*/ 2814240 h 5168562"/>
                <a:gd name="connsiteX7" fmla="*/ 1142612 w 5293864"/>
                <a:gd name="connsiteY7" fmla="*/ 1866163 h 5168562"/>
                <a:gd name="connsiteX8" fmla="*/ 2106152 w 5293864"/>
                <a:gd name="connsiteY8" fmla="*/ 1678679 h 5168562"/>
                <a:gd name="connsiteX9" fmla="*/ 2613991 w 5293864"/>
                <a:gd name="connsiteY9" fmla="*/ 2296710 h 5168562"/>
                <a:gd name="connsiteX10" fmla="*/ 3327545 w 5293864"/>
                <a:gd name="connsiteY10" fmla="*/ 1894069 h 5168562"/>
                <a:gd name="connsiteX11" fmla="*/ 3296509 w 5293864"/>
                <a:gd name="connsiteY11" fmla="*/ 2630121 h 5168562"/>
                <a:gd name="connsiteX12" fmla="*/ 2141978 w 5293864"/>
                <a:gd name="connsiteY12" fmla="*/ 3057304 h 5168562"/>
                <a:gd name="connsiteX13" fmla="*/ 2239799 w 5293864"/>
                <a:gd name="connsiteY13" fmla="*/ 3886752 h 5168562"/>
                <a:gd name="connsiteX14" fmla="*/ 1495442 w 5293864"/>
                <a:gd name="connsiteY14" fmla="*/ 3969393 h 5168562"/>
                <a:gd name="connsiteX15" fmla="*/ 2089378 w 5293864"/>
                <a:gd name="connsiteY15" fmla="*/ 5168538 h 5168562"/>
                <a:gd name="connsiteX16" fmla="*/ 3196962 w 5293864"/>
                <a:gd name="connsiteY16" fmla="*/ 3934295 h 5168562"/>
                <a:gd name="connsiteX17" fmla="*/ 4543401 w 5293864"/>
                <a:gd name="connsiteY17" fmla="*/ 4408120 h 5168562"/>
                <a:gd name="connsiteX18" fmla="*/ 5085734 w 5293864"/>
                <a:gd name="connsiteY18" fmla="*/ 4815442 h 5168562"/>
                <a:gd name="connsiteX19" fmla="*/ 5293846 w 5293864"/>
                <a:gd name="connsiteY19" fmla="*/ 3345939 h 5168562"/>
                <a:gd name="connsiteX20" fmla="*/ 4624218 w 5293864"/>
                <a:gd name="connsiteY20" fmla="*/ 2895666 h 5168562"/>
                <a:gd name="connsiteX21" fmla="*/ 4639318 w 5293864"/>
                <a:gd name="connsiteY21" fmla="*/ 1510358 h 5168562"/>
                <a:gd name="connsiteX22" fmla="*/ 4854275 w 5293864"/>
                <a:gd name="connsiteY22" fmla="*/ 428638 h 5168562"/>
                <a:gd name="connsiteX0" fmla="*/ 4854275 w 5293864"/>
                <a:gd name="connsiteY0" fmla="*/ 428638 h 5168562"/>
                <a:gd name="connsiteX1" fmla="*/ 3288861 w 5293864"/>
                <a:gd name="connsiteY1" fmla="*/ 277192 h 5168562"/>
                <a:gd name="connsiteX2" fmla="*/ 2615337 w 5293864"/>
                <a:gd name="connsiteY2" fmla="*/ 852122 h 5168562"/>
                <a:gd name="connsiteX3" fmla="*/ 949115 w 5293864"/>
                <a:gd name="connsiteY3" fmla="*/ 380 h 5168562"/>
                <a:gd name="connsiteX4" fmla="*/ 83978 w 5293864"/>
                <a:gd name="connsiteY4" fmla="*/ 979781 h 5168562"/>
                <a:gd name="connsiteX5" fmla="*/ 83893 w 5293864"/>
                <a:gd name="connsiteY5" fmla="*/ 2417441 h 5168562"/>
                <a:gd name="connsiteX6" fmla="*/ 1057942 w 5293864"/>
                <a:gd name="connsiteY6" fmla="*/ 2814240 h 5168562"/>
                <a:gd name="connsiteX7" fmla="*/ 1142612 w 5293864"/>
                <a:gd name="connsiteY7" fmla="*/ 1866163 h 5168562"/>
                <a:gd name="connsiteX8" fmla="*/ 2106152 w 5293864"/>
                <a:gd name="connsiteY8" fmla="*/ 1678679 h 5168562"/>
                <a:gd name="connsiteX9" fmla="*/ 2613991 w 5293864"/>
                <a:gd name="connsiteY9" fmla="*/ 2296710 h 5168562"/>
                <a:gd name="connsiteX10" fmla="*/ 3327545 w 5293864"/>
                <a:gd name="connsiteY10" fmla="*/ 1894069 h 5168562"/>
                <a:gd name="connsiteX11" fmla="*/ 3296509 w 5293864"/>
                <a:gd name="connsiteY11" fmla="*/ 2630121 h 5168562"/>
                <a:gd name="connsiteX12" fmla="*/ 2141978 w 5293864"/>
                <a:gd name="connsiteY12" fmla="*/ 3057304 h 5168562"/>
                <a:gd name="connsiteX13" fmla="*/ 2239799 w 5293864"/>
                <a:gd name="connsiteY13" fmla="*/ 3886752 h 5168562"/>
                <a:gd name="connsiteX14" fmla="*/ 1495442 w 5293864"/>
                <a:gd name="connsiteY14" fmla="*/ 3969393 h 5168562"/>
                <a:gd name="connsiteX15" fmla="*/ 2089378 w 5293864"/>
                <a:gd name="connsiteY15" fmla="*/ 5168538 h 5168562"/>
                <a:gd name="connsiteX16" fmla="*/ 3196962 w 5293864"/>
                <a:gd name="connsiteY16" fmla="*/ 3934295 h 5168562"/>
                <a:gd name="connsiteX17" fmla="*/ 4543401 w 5293864"/>
                <a:gd name="connsiteY17" fmla="*/ 4408120 h 5168562"/>
                <a:gd name="connsiteX18" fmla="*/ 5085734 w 5293864"/>
                <a:gd name="connsiteY18" fmla="*/ 4815442 h 5168562"/>
                <a:gd name="connsiteX19" fmla="*/ 5293846 w 5293864"/>
                <a:gd name="connsiteY19" fmla="*/ 3345939 h 5168562"/>
                <a:gd name="connsiteX20" fmla="*/ 4624218 w 5293864"/>
                <a:gd name="connsiteY20" fmla="*/ 2895666 h 5168562"/>
                <a:gd name="connsiteX21" fmla="*/ 4639318 w 5293864"/>
                <a:gd name="connsiteY21" fmla="*/ 1510358 h 5168562"/>
                <a:gd name="connsiteX22" fmla="*/ 4854275 w 5293864"/>
                <a:gd name="connsiteY22" fmla="*/ 428638 h 516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293864" h="5168562">
                  <a:moveTo>
                    <a:pt x="4854275" y="428638"/>
                  </a:moveTo>
                  <a:cubicBezTo>
                    <a:pt x="4825469" y="373201"/>
                    <a:pt x="3662017" y="206611"/>
                    <a:pt x="3288861" y="277192"/>
                  </a:cubicBezTo>
                  <a:cubicBezTo>
                    <a:pt x="2915705" y="347773"/>
                    <a:pt x="2999522" y="844378"/>
                    <a:pt x="2615337" y="852122"/>
                  </a:cubicBezTo>
                  <a:cubicBezTo>
                    <a:pt x="2231152" y="859865"/>
                    <a:pt x="1371008" y="-20896"/>
                    <a:pt x="949115" y="380"/>
                  </a:cubicBezTo>
                  <a:cubicBezTo>
                    <a:pt x="527222" y="21656"/>
                    <a:pt x="228182" y="576938"/>
                    <a:pt x="83978" y="979781"/>
                  </a:cubicBezTo>
                  <a:cubicBezTo>
                    <a:pt x="-60226" y="1382624"/>
                    <a:pt x="9572" y="2298451"/>
                    <a:pt x="83893" y="2417441"/>
                  </a:cubicBezTo>
                  <a:cubicBezTo>
                    <a:pt x="158214" y="2536431"/>
                    <a:pt x="930202" y="2835024"/>
                    <a:pt x="1057942" y="2814240"/>
                  </a:cubicBezTo>
                  <a:cubicBezTo>
                    <a:pt x="1185682" y="2793456"/>
                    <a:pt x="967910" y="2055423"/>
                    <a:pt x="1142612" y="1866163"/>
                  </a:cubicBezTo>
                  <a:cubicBezTo>
                    <a:pt x="1317314" y="1676903"/>
                    <a:pt x="1860922" y="1606921"/>
                    <a:pt x="2106152" y="1678679"/>
                  </a:cubicBezTo>
                  <a:cubicBezTo>
                    <a:pt x="2351382" y="1750437"/>
                    <a:pt x="2410426" y="2260812"/>
                    <a:pt x="2613991" y="2296710"/>
                  </a:cubicBezTo>
                  <a:cubicBezTo>
                    <a:pt x="2817557" y="2332608"/>
                    <a:pt x="3213792" y="1838501"/>
                    <a:pt x="3327545" y="1894069"/>
                  </a:cubicBezTo>
                  <a:cubicBezTo>
                    <a:pt x="3441298" y="1949638"/>
                    <a:pt x="3438301" y="2401612"/>
                    <a:pt x="3296509" y="2630121"/>
                  </a:cubicBezTo>
                  <a:cubicBezTo>
                    <a:pt x="3154717" y="2858630"/>
                    <a:pt x="2393141" y="2836320"/>
                    <a:pt x="2141978" y="3057304"/>
                  </a:cubicBezTo>
                  <a:cubicBezTo>
                    <a:pt x="1890815" y="3278288"/>
                    <a:pt x="2249420" y="3632752"/>
                    <a:pt x="2239799" y="3886752"/>
                  </a:cubicBezTo>
                  <a:cubicBezTo>
                    <a:pt x="2230178" y="4140752"/>
                    <a:pt x="1505118" y="3809641"/>
                    <a:pt x="1495442" y="3969393"/>
                  </a:cubicBezTo>
                  <a:cubicBezTo>
                    <a:pt x="1485766" y="4129145"/>
                    <a:pt x="1805791" y="5174388"/>
                    <a:pt x="2089378" y="5168538"/>
                  </a:cubicBezTo>
                  <a:cubicBezTo>
                    <a:pt x="2372965" y="5162688"/>
                    <a:pt x="2787958" y="4061031"/>
                    <a:pt x="3196962" y="3934295"/>
                  </a:cubicBezTo>
                  <a:cubicBezTo>
                    <a:pt x="3605966" y="3807559"/>
                    <a:pt x="4236303" y="4303596"/>
                    <a:pt x="4543401" y="4408120"/>
                  </a:cubicBezTo>
                  <a:cubicBezTo>
                    <a:pt x="4850500" y="4512645"/>
                    <a:pt x="5010690" y="5038654"/>
                    <a:pt x="5085734" y="4815442"/>
                  </a:cubicBezTo>
                  <a:cubicBezTo>
                    <a:pt x="5160778" y="4592230"/>
                    <a:pt x="5289948" y="3706311"/>
                    <a:pt x="5293846" y="3345939"/>
                  </a:cubicBezTo>
                  <a:cubicBezTo>
                    <a:pt x="5297744" y="2985567"/>
                    <a:pt x="4689049" y="3116929"/>
                    <a:pt x="4624218" y="2895666"/>
                  </a:cubicBezTo>
                  <a:cubicBezTo>
                    <a:pt x="4559387" y="2674403"/>
                    <a:pt x="4600975" y="1921529"/>
                    <a:pt x="4639318" y="1510358"/>
                  </a:cubicBezTo>
                  <a:cubicBezTo>
                    <a:pt x="4677661" y="1099187"/>
                    <a:pt x="4883081" y="484075"/>
                    <a:pt x="4854275" y="428638"/>
                  </a:cubicBezTo>
                  <a:close/>
                </a:path>
              </a:pathLst>
            </a:custGeom>
            <a:noFill/>
            <a:ln w="762000">
              <a:solidFill>
                <a:srgbClr val="6299E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3" name="Freeform 2872"/>
            <p:cNvSpPr/>
            <p:nvPr/>
          </p:nvSpPr>
          <p:spPr>
            <a:xfrm>
              <a:off x="7821611" y="1041334"/>
              <a:ext cx="5293864" cy="5168562"/>
            </a:xfrm>
            <a:custGeom>
              <a:avLst/>
              <a:gdLst>
                <a:gd name="connsiteX0" fmla="*/ 4153393 w 4325004"/>
                <a:gd name="connsiteY0" fmla="*/ 46128 h 4403980"/>
                <a:gd name="connsiteX1" fmla="*/ 3117831 w 4325004"/>
                <a:gd name="connsiteY1" fmla="*/ 651820 h 4403980"/>
                <a:gd name="connsiteX2" fmla="*/ 1163939 w 4325004"/>
                <a:gd name="connsiteY2" fmla="*/ 456435 h 4403980"/>
                <a:gd name="connsiteX3" fmla="*/ 186993 w 4325004"/>
                <a:gd name="connsiteY3" fmla="*/ 1062128 h 4403980"/>
                <a:gd name="connsiteX4" fmla="*/ 89299 w 4325004"/>
                <a:gd name="connsiteY4" fmla="*/ 2293051 h 4403980"/>
                <a:gd name="connsiteX5" fmla="*/ 1183478 w 4325004"/>
                <a:gd name="connsiteY5" fmla="*/ 2097666 h 4403980"/>
                <a:gd name="connsiteX6" fmla="*/ 2160424 w 4325004"/>
                <a:gd name="connsiteY6" fmla="*/ 1726435 h 4403980"/>
                <a:gd name="connsiteX7" fmla="*/ 3039675 w 4325004"/>
                <a:gd name="connsiteY7" fmla="*/ 2117205 h 4403980"/>
                <a:gd name="connsiteX8" fmla="*/ 1691490 w 4325004"/>
                <a:gd name="connsiteY8" fmla="*/ 3172282 h 4403980"/>
                <a:gd name="connsiteX9" fmla="*/ 1359328 w 4325004"/>
                <a:gd name="connsiteY9" fmla="*/ 4403205 h 4403980"/>
                <a:gd name="connsiteX10" fmla="*/ 3215525 w 4325004"/>
                <a:gd name="connsiteY10" fmla="*/ 3367666 h 4403980"/>
                <a:gd name="connsiteX11" fmla="*/ 4016621 w 4325004"/>
                <a:gd name="connsiteY11" fmla="*/ 4012435 h 4403980"/>
                <a:gd name="connsiteX12" fmla="*/ 4309704 w 4325004"/>
                <a:gd name="connsiteY12" fmla="*/ 2097666 h 4403980"/>
                <a:gd name="connsiteX13" fmla="*/ 4153393 w 4325004"/>
                <a:gd name="connsiteY13" fmla="*/ 46128 h 4403980"/>
                <a:gd name="connsiteX0" fmla="*/ 4220233 w 4352269"/>
                <a:gd name="connsiteY0" fmla="*/ 58641 h 4175861"/>
                <a:gd name="connsiteX1" fmla="*/ 3117831 w 4352269"/>
                <a:gd name="connsiteY1" fmla="*/ 423701 h 4175861"/>
                <a:gd name="connsiteX2" fmla="*/ 1163939 w 4352269"/>
                <a:gd name="connsiteY2" fmla="*/ 228316 h 4175861"/>
                <a:gd name="connsiteX3" fmla="*/ 186993 w 4352269"/>
                <a:gd name="connsiteY3" fmla="*/ 834009 h 4175861"/>
                <a:gd name="connsiteX4" fmla="*/ 89299 w 4352269"/>
                <a:gd name="connsiteY4" fmla="*/ 2064932 h 4175861"/>
                <a:gd name="connsiteX5" fmla="*/ 1183478 w 4352269"/>
                <a:gd name="connsiteY5" fmla="*/ 1869547 h 4175861"/>
                <a:gd name="connsiteX6" fmla="*/ 2160424 w 4352269"/>
                <a:gd name="connsiteY6" fmla="*/ 1498316 h 4175861"/>
                <a:gd name="connsiteX7" fmla="*/ 3039675 w 4352269"/>
                <a:gd name="connsiteY7" fmla="*/ 1889086 h 4175861"/>
                <a:gd name="connsiteX8" fmla="*/ 1691490 w 4352269"/>
                <a:gd name="connsiteY8" fmla="*/ 2944163 h 4175861"/>
                <a:gd name="connsiteX9" fmla="*/ 1359328 w 4352269"/>
                <a:gd name="connsiteY9" fmla="*/ 4175086 h 4175861"/>
                <a:gd name="connsiteX10" fmla="*/ 3215525 w 4352269"/>
                <a:gd name="connsiteY10" fmla="*/ 3139547 h 4175861"/>
                <a:gd name="connsiteX11" fmla="*/ 4016621 w 4352269"/>
                <a:gd name="connsiteY11" fmla="*/ 3784316 h 4175861"/>
                <a:gd name="connsiteX12" fmla="*/ 4309704 w 4352269"/>
                <a:gd name="connsiteY12" fmla="*/ 1869547 h 4175861"/>
                <a:gd name="connsiteX13" fmla="*/ 4220233 w 4352269"/>
                <a:gd name="connsiteY13" fmla="*/ 58641 h 4175861"/>
                <a:gd name="connsiteX0" fmla="*/ 4220233 w 4316738"/>
                <a:gd name="connsiteY0" fmla="*/ 5084 h 4122304"/>
                <a:gd name="connsiteX1" fmla="*/ 3117831 w 4316738"/>
                <a:gd name="connsiteY1" fmla="*/ 370144 h 4122304"/>
                <a:gd name="connsiteX2" fmla="*/ 1163939 w 4316738"/>
                <a:gd name="connsiteY2" fmla="*/ 174759 h 4122304"/>
                <a:gd name="connsiteX3" fmla="*/ 186993 w 4316738"/>
                <a:gd name="connsiteY3" fmla="*/ 780452 h 4122304"/>
                <a:gd name="connsiteX4" fmla="*/ 89299 w 4316738"/>
                <a:gd name="connsiteY4" fmla="*/ 2011375 h 4122304"/>
                <a:gd name="connsiteX5" fmla="*/ 1183478 w 4316738"/>
                <a:gd name="connsiteY5" fmla="*/ 1815990 h 4122304"/>
                <a:gd name="connsiteX6" fmla="*/ 2160424 w 4316738"/>
                <a:gd name="connsiteY6" fmla="*/ 1444759 h 4122304"/>
                <a:gd name="connsiteX7" fmla="*/ 3039675 w 4316738"/>
                <a:gd name="connsiteY7" fmla="*/ 1835529 h 4122304"/>
                <a:gd name="connsiteX8" fmla="*/ 1691490 w 4316738"/>
                <a:gd name="connsiteY8" fmla="*/ 2890606 h 4122304"/>
                <a:gd name="connsiteX9" fmla="*/ 1359328 w 4316738"/>
                <a:gd name="connsiteY9" fmla="*/ 4121529 h 4122304"/>
                <a:gd name="connsiteX10" fmla="*/ 3215525 w 4316738"/>
                <a:gd name="connsiteY10" fmla="*/ 3085990 h 4122304"/>
                <a:gd name="connsiteX11" fmla="*/ 4016621 w 4316738"/>
                <a:gd name="connsiteY11" fmla="*/ 3730759 h 4122304"/>
                <a:gd name="connsiteX12" fmla="*/ 4309704 w 4316738"/>
                <a:gd name="connsiteY12" fmla="*/ 1815990 h 4122304"/>
                <a:gd name="connsiteX13" fmla="*/ 4220233 w 4316738"/>
                <a:gd name="connsiteY13" fmla="*/ 5084 h 4122304"/>
                <a:gd name="connsiteX0" fmla="*/ 4352199 w 4448704"/>
                <a:gd name="connsiteY0" fmla="*/ 5084 h 4122304"/>
                <a:gd name="connsiteX1" fmla="*/ 3249797 w 4448704"/>
                <a:gd name="connsiteY1" fmla="*/ 370144 h 4122304"/>
                <a:gd name="connsiteX2" fmla="*/ 1295905 w 4448704"/>
                <a:gd name="connsiteY2" fmla="*/ 174759 h 4122304"/>
                <a:gd name="connsiteX3" fmla="*/ 91704 w 4448704"/>
                <a:gd name="connsiteY3" fmla="*/ 660136 h 4122304"/>
                <a:gd name="connsiteX4" fmla="*/ 221265 w 4448704"/>
                <a:gd name="connsiteY4" fmla="*/ 2011375 h 4122304"/>
                <a:gd name="connsiteX5" fmla="*/ 1315444 w 4448704"/>
                <a:gd name="connsiteY5" fmla="*/ 1815990 h 4122304"/>
                <a:gd name="connsiteX6" fmla="*/ 2292390 w 4448704"/>
                <a:gd name="connsiteY6" fmla="*/ 1444759 h 4122304"/>
                <a:gd name="connsiteX7" fmla="*/ 3171641 w 4448704"/>
                <a:gd name="connsiteY7" fmla="*/ 1835529 h 4122304"/>
                <a:gd name="connsiteX8" fmla="*/ 1823456 w 4448704"/>
                <a:gd name="connsiteY8" fmla="*/ 2890606 h 4122304"/>
                <a:gd name="connsiteX9" fmla="*/ 1491294 w 4448704"/>
                <a:gd name="connsiteY9" fmla="*/ 4121529 h 4122304"/>
                <a:gd name="connsiteX10" fmla="*/ 3347491 w 4448704"/>
                <a:gd name="connsiteY10" fmla="*/ 3085990 h 4122304"/>
                <a:gd name="connsiteX11" fmla="*/ 4148587 w 4448704"/>
                <a:gd name="connsiteY11" fmla="*/ 3730759 h 4122304"/>
                <a:gd name="connsiteX12" fmla="*/ 4441670 w 4448704"/>
                <a:gd name="connsiteY12" fmla="*/ 1815990 h 4122304"/>
                <a:gd name="connsiteX13" fmla="*/ 4352199 w 4448704"/>
                <a:gd name="connsiteY13" fmla="*/ 5084 h 4122304"/>
                <a:gd name="connsiteX0" fmla="*/ 4352199 w 4444663"/>
                <a:gd name="connsiteY0" fmla="*/ 5084 h 4122291"/>
                <a:gd name="connsiteX1" fmla="*/ 3249797 w 4444663"/>
                <a:gd name="connsiteY1" fmla="*/ 370144 h 4122291"/>
                <a:gd name="connsiteX2" fmla="*/ 1295905 w 4444663"/>
                <a:gd name="connsiteY2" fmla="*/ 174759 h 4122291"/>
                <a:gd name="connsiteX3" fmla="*/ 91704 w 4444663"/>
                <a:gd name="connsiteY3" fmla="*/ 660136 h 4122291"/>
                <a:gd name="connsiteX4" fmla="*/ 221265 w 4444663"/>
                <a:gd name="connsiteY4" fmla="*/ 2011375 h 4122291"/>
                <a:gd name="connsiteX5" fmla="*/ 1315444 w 4444663"/>
                <a:gd name="connsiteY5" fmla="*/ 1815990 h 4122291"/>
                <a:gd name="connsiteX6" fmla="*/ 2292390 w 4444663"/>
                <a:gd name="connsiteY6" fmla="*/ 1444759 h 4122291"/>
                <a:gd name="connsiteX7" fmla="*/ 3171641 w 4444663"/>
                <a:gd name="connsiteY7" fmla="*/ 1835529 h 4122291"/>
                <a:gd name="connsiteX8" fmla="*/ 1823456 w 4444663"/>
                <a:gd name="connsiteY8" fmla="*/ 2890606 h 4122291"/>
                <a:gd name="connsiteX9" fmla="*/ 1491294 w 4444663"/>
                <a:gd name="connsiteY9" fmla="*/ 4121529 h 4122291"/>
                <a:gd name="connsiteX10" fmla="*/ 3347491 w 4444663"/>
                <a:gd name="connsiteY10" fmla="*/ 3085990 h 4122291"/>
                <a:gd name="connsiteX11" fmla="*/ 4309003 w 4444663"/>
                <a:gd name="connsiteY11" fmla="*/ 3837706 h 4122291"/>
                <a:gd name="connsiteX12" fmla="*/ 4441670 w 4444663"/>
                <a:gd name="connsiteY12" fmla="*/ 1815990 h 4122291"/>
                <a:gd name="connsiteX13" fmla="*/ 4352199 w 4444663"/>
                <a:gd name="connsiteY13" fmla="*/ 5084 h 4122291"/>
                <a:gd name="connsiteX0" fmla="*/ 4352199 w 4444663"/>
                <a:gd name="connsiteY0" fmla="*/ 5084 h 4126775"/>
                <a:gd name="connsiteX1" fmla="*/ 3249797 w 4444663"/>
                <a:gd name="connsiteY1" fmla="*/ 370144 h 4126775"/>
                <a:gd name="connsiteX2" fmla="*/ 1295905 w 4444663"/>
                <a:gd name="connsiteY2" fmla="*/ 174759 h 4126775"/>
                <a:gd name="connsiteX3" fmla="*/ 91704 w 4444663"/>
                <a:gd name="connsiteY3" fmla="*/ 660136 h 4126775"/>
                <a:gd name="connsiteX4" fmla="*/ 221265 w 4444663"/>
                <a:gd name="connsiteY4" fmla="*/ 2011375 h 4126775"/>
                <a:gd name="connsiteX5" fmla="*/ 1315444 w 4444663"/>
                <a:gd name="connsiteY5" fmla="*/ 1815990 h 4126775"/>
                <a:gd name="connsiteX6" fmla="*/ 2292390 w 4444663"/>
                <a:gd name="connsiteY6" fmla="*/ 1444759 h 4126775"/>
                <a:gd name="connsiteX7" fmla="*/ 3171641 w 4444663"/>
                <a:gd name="connsiteY7" fmla="*/ 1835529 h 4126775"/>
                <a:gd name="connsiteX8" fmla="*/ 1823456 w 4444663"/>
                <a:gd name="connsiteY8" fmla="*/ 2890606 h 4126775"/>
                <a:gd name="connsiteX9" fmla="*/ 1491294 w 4444663"/>
                <a:gd name="connsiteY9" fmla="*/ 4121529 h 4126775"/>
                <a:gd name="connsiteX10" fmla="*/ 3334123 w 4444663"/>
                <a:gd name="connsiteY10" fmla="*/ 3353359 h 4126775"/>
                <a:gd name="connsiteX11" fmla="*/ 4309003 w 4444663"/>
                <a:gd name="connsiteY11" fmla="*/ 3837706 h 4126775"/>
                <a:gd name="connsiteX12" fmla="*/ 4441670 w 4444663"/>
                <a:gd name="connsiteY12" fmla="*/ 1815990 h 4126775"/>
                <a:gd name="connsiteX13" fmla="*/ 4352199 w 4444663"/>
                <a:gd name="connsiteY13" fmla="*/ 5084 h 4126775"/>
                <a:gd name="connsiteX0" fmla="*/ 4352199 w 4444663"/>
                <a:gd name="connsiteY0" fmla="*/ 5084 h 4144280"/>
                <a:gd name="connsiteX1" fmla="*/ 3249797 w 4444663"/>
                <a:gd name="connsiteY1" fmla="*/ 370144 h 4144280"/>
                <a:gd name="connsiteX2" fmla="*/ 1295905 w 4444663"/>
                <a:gd name="connsiteY2" fmla="*/ 174759 h 4144280"/>
                <a:gd name="connsiteX3" fmla="*/ 91704 w 4444663"/>
                <a:gd name="connsiteY3" fmla="*/ 660136 h 4144280"/>
                <a:gd name="connsiteX4" fmla="*/ 221265 w 4444663"/>
                <a:gd name="connsiteY4" fmla="*/ 2011375 h 4144280"/>
                <a:gd name="connsiteX5" fmla="*/ 1315444 w 4444663"/>
                <a:gd name="connsiteY5" fmla="*/ 1815990 h 4144280"/>
                <a:gd name="connsiteX6" fmla="*/ 2292390 w 4444663"/>
                <a:gd name="connsiteY6" fmla="*/ 1444759 h 4144280"/>
                <a:gd name="connsiteX7" fmla="*/ 3171641 w 4444663"/>
                <a:gd name="connsiteY7" fmla="*/ 1835529 h 4144280"/>
                <a:gd name="connsiteX8" fmla="*/ 1823456 w 4444663"/>
                <a:gd name="connsiteY8" fmla="*/ 2890606 h 4144280"/>
                <a:gd name="connsiteX9" fmla="*/ 1491294 w 4444663"/>
                <a:gd name="connsiteY9" fmla="*/ 4121529 h 4144280"/>
                <a:gd name="connsiteX10" fmla="*/ 3294019 w 4444663"/>
                <a:gd name="connsiteY10" fmla="*/ 3700938 h 4144280"/>
                <a:gd name="connsiteX11" fmla="*/ 4309003 w 4444663"/>
                <a:gd name="connsiteY11" fmla="*/ 3837706 h 4144280"/>
                <a:gd name="connsiteX12" fmla="*/ 4441670 w 4444663"/>
                <a:gd name="connsiteY12" fmla="*/ 1815990 h 4144280"/>
                <a:gd name="connsiteX13" fmla="*/ 4352199 w 4444663"/>
                <a:gd name="connsiteY13" fmla="*/ 5084 h 4144280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3171641 w 4411639"/>
                <a:gd name="connsiteY7" fmla="*/ 1882852 h 4191603"/>
                <a:gd name="connsiteX8" fmla="*/ 1823456 w 4411639"/>
                <a:gd name="connsiteY8" fmla="*/ 2937929 h 4191603"/>
                <a:gd name="connsiteX9" fmla="*/ 1491294 w 4411639"/>
                <a:gd name="connsiteY9" fmla="*/ 4168852 h 4191603"/>
                <a:gd name="connsiteX10" fmla="*/ 3294019 w 4411639"/>
                <a:gd name="connsiteY10" fmla="*/ 3748261 h 4191603"/>
                <a:gd name="connsiteX11" fmla="*/ 4309003 w 4411639"/>
                <a:gd name="connsiteY11" fmla="*/ 3885029 h 4191603"/>
                <a:gd name="connsiteX12" fmla="*/ 4267886 w 4411639"/>
                <a:gd name="connsiteY12" fmla="*/ 1756366 h 4191603"/>
                <a:gd name="connsiteX13" fmla="*/ 4352199 w 4411639"/>
                <a:gd name="connsiteY13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92390 w 4411639"/>
                <a:gd name="connsiteY6" fmla="*/ 1492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38918 w 4411639"/>
                <a:gd name="connsiteY6" fmla="*/ 1652503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411639"/>
                <a:gd name="connsiteY0" fmla="*/ 52407 h 4191603"/>
                <a:gd name="connsiteX1" fmla="*/ 3249797 w 4411639"/>
                <a:gd name="connsiteY1" fmla="*/ 417467 h 4191603"/>
                <a:gd name="connsiteX2" fmla="*/ 1295905 w 4411639"/>
                <a:gd name="connsiteY2" fmla="*/ 222082 h 4191603"/>
                <a:gd name="connsiteX3" fmla="*/ 91704 w 4411639"/>
                <a:gd name="connsiteY3" fmla="*/ 707459 h 4191603"/>
                <a:gd name="connsiteX4" fmla="*/ 221265 w 4411639"/>
                <a:gd name="connsiteY4" fmla="*/ 2058698 h 4191603"/>
                <a:gd name="connsiteX5" fmla="*/ 1315444 w 4411639"/>
                <a:gd name="connsiteY5" fmla="*/ 1863313 h 4191603"/>
                <a:gd name="connsiteX6" fmla="*/ 2212182 w 4411639"/>
                <a:gd name="connsiteY6" fmla="*/ 2000082 h 4191603"/>
                <a:gd name="connsiteX7" fmla="*/ 1823456 w 4411639"/>
                <a:gd name="connsiteY7" fmla="*/ 2937929 h 4191603"/>
                <a:gd name="connsiteX8" fmla="*/ 1491294 w 4411639"/>
                <a:gd name="connsiteY8" fmla="*/ 4168852 h 4191603"/>
                <a:gd name="connsiteX9" fmla="*/ 3294019 w 4411639"/>
                <a:gd name="connsiteY9" fmla="*/ 3748261 h 4191603"/>
                <a:gd name="connsiteX10" fmla="*/ 4309003 w 4411639"/>
                <a:gd name="connsiteY10" fmla="*/ 3885029 h 4191603"/>
                <a:gd name="connsiteX11" fmla="*/ 4267886 w 4411639"/>
                <a:gd name="connsiteY11" fmla="*/ 1756366 h 4191603"/>
                <a:gd name="connsiteX12" fmla="*/ 4352199 w 4411639"/>
                <a:gd name="connsiteY12" fmla="*/ 52407 h 4191603"/>
                <a:gd name="connsiteX0" fmla="*/ 4352199 w 4379343"/>
                <a:gd name="connsiteY0" fmla="*/ 15556 h 4154752"/>
                <a:gd name="connsiteX1" fmla="*/ 3249797 w 4379343"/>
                <a:gd name="connsiteY1" fmla="*/ 380616 h 4154752"/>
                <a:gd name="connsiteX2" fmla="*/ 1295905 w 4379343"/>
                <a:gd name="connsiteY2" fmla="*/ 185231 h 4154752"/>
                <a:gd name="connsiteX3" fmla="*/ 91704 w 4379343"/>
                <a:gd name="connsiteY3" fmla="*/ 670608 h 4154752"/>
                <a:gd name="connsiteX4" fmla="*/ 221265 w 4379343"/>
                <a:gd name="connsiteY4" fmla="*/ 2021847 h 4154752"/>
                <a:gd name="connsiteX5" fmla="*/ 1315444 w 4379343"/>
                <a:gd name="connsiteY5" fmla="*/ 1826462 h 4154752"/>
                <a:gd name="connsiteX6" fmla="*/ 2212182 w 4379343"/>
                <a:gd name="connsiteY6" fmla="*/ 1963231 h 4154752"/>
                <a:gd name="connsiteX7" fmla="*/ 1823456 w 4379343"/>
                <a:gd name="connsiteY7" fmla="*/ 2901078 h 4154752"/>
                <a:gd name="connsiteX8" fmla="*/ 1491294 w 4379343"/>
                <a:gd name="connsiteY8" fmla="*/ 4132001 h 4154752"/>
                <a:gd name="connsiteX9" fmla="*/ 3294019 w 4379343"/>
                <a:gd name="connsiteY9" fmla="*/ 3711410 h 4154752"/>
                <a:gd name="connsiteX10" fmla="*/ 4309003 w 4379343"/>
                <a:gd name="connsiteY10" fmla="*/ 3848178 h 4154752"/>
                <a:gd name="connsiteX11" fmla="*/ 4267886 w 4379343"/>
                <a:gd name="connsiteY11" fmla="*/ 1719515 h 4154752"/>
                <a:gd name="connsiteX12" fmla="*/ 4352199 w 4379343"/>
                <a:gd name="connsiteY12" fmla="*/ 15556 h 4154752"/>
                <a:gd name="connsiteX0" fmla="*/ 4352199 w 4379343"/>
                <a:gd name="connsiteY0" fmla="*/ 1025 h 4140221"/>
                <a:gd name="connsiteX1" fmla="*/ 3249797 w 4379343"/>
                <a:gd name="connsiteY1" fmla="*/ 366085 h 4140221"/>
                <a:gd name="connsiteX2" fmla="*/ 1295905 w 4379343"/>
                <a:gd name="connsiteY2" fmla="*/ 170700 h 4140221"/>
                <a:gd name="connsiteX3" fmla="*/ 91704 w 4379343"/>
                <a:gd name="connsiteY3" fmla="*/ 656077 h 4140221"/>
                <a:gd name="connsiteX4" fmla="*/ 221265 w 4379343"/>
                <a:gd name="connsiteY4" fmla="*/ 2007316 h 4140221"/>
                <a:gd name="connsiteX5" fmla="*/ 1315444 w 4379343"/>
                <a:gd name="connsiteY5" fmla="*/ 1811931 h 4140221"/>
                <a:gd name="connsiteX6" fmla="*/ 2212182 w 4379343"/>
                <a:gd name="connsiteY6" fmla="*/ 1948700 h 4140221"/>
                <a:gd name="connsiteX7" fmla="*/ 1823456 w 4379343"/>
                <a:gd name="connsiteY7" fmla="*/ 2886547 h 4140221"/>
                <a:gd name="connsiteX8" fmla="*/ 1491294 w 4379343"/>
                <a:gd name="connsiteY8" fmla="*/ 4117470 h 4140221"/>
                <a:gd name="connsiteX9" fmla="*/ 3294019 w 4379343"/>
                <a:gd name="connsiteY9" fmla="*/ 3696879 h 4140221"/>
                <a:gd name="connsiteX10" fmla="*/ 4309003 w 4379343"/>
                <a:gd name="connsiteY10" fmla="*/ 3833647 h 4140221"/>
                <a:gd name="connsiteX11" fmla="*/ 4267886 w 4379343"/>
                <a:gd name="connsiteY11" fmla="*/ 1704984 h 4140221"/>
                <a:gd name="connsiteX12" fmla="*/ 4352199 w 4379343"/>
                <a:gd name="connsiteY12" fmla="*/ 1025 h 4140221"/>
                <a:gd name="connsiteX0" fmla="*/ 4293295 w 4320439"/>
                <a:gd name="connsiteY0" fmla="*/ 968 h 4140164"/>
                <a:gd name="connsiteX1" fmla="*/ 3190893 w 4320439"/>
                <a:gd name="connsiteY1" fmla="*/ 366028 h 4140164"/>
                <a:gd name="connsiteX2" fmla="*/ 434921 w 4320439"/>
                <a:gd name="connsiteY2" fmla="*/ 36959 h 4140164"/>
                <a:gd name="connsiteX3" fmla="*/ 32800 w 4320439"/>
                <a:gd name="connsiteY3" fmla="*/ 656020 h 4140164"/>
                <a:gd name="connsiteX4" fmla="*/ 162361 w 4320439"/>
                <a:gd name="connsiteY4" fmla="*/ 2007259 h 4140164"/>
                <a:gd name="connsiteX5" fmla="*/ 1256540 w 4320439"/>
                <a:gd name="connsiteY5" fmla="*/ 1811874 h 4140164"/>
                <a:gd name="connsiteX6" fmla="*/ 2153278 w 4320439"/>
                <a:gd name="connsiteY6" fmla="*/ 1948643 h 4140164"/>
                <a:gd name="connsiteX7" fmla="*/ 1764552 w 4320439"/>
                <a:gd name="connsiteY7" fmla="*/ 2886490 h 4140164"/>
                <a:gd name="connsiteX8" fmla="*/ 1432390 w 4320439"/>
                <a:gd name="connsiteY8" fmla="*/ 4117413 h 4140164"/>
                <a:gd name="connsiteX9" fmla="*/ 3235115 w 4320439"/>
                <a:gd name="connsiteY9" fmla="*/ 3696822 h 4140164"/>
                <a:gd name="connsiteX10" fmla="*/ 4250099 w 4320439"/>
                <a:gd name="connsiteY10" fmla="*/ 3833590 h 4140164"/>
                <a:gd name="connsiteX11" fmla="*/ 4208982 w 4320439"/>
                <a:gd name="connsiteY11" fmla="*/ 1704927 h 4140164"/>
                <a:gd name="connsiteX12" fmla="*/ 4293295 w 4320439"/>
                <a:gd name="connsiteY12" fmla="*/ 968 h 4140164"/>
                <a:gd name="connsiteX0" fmla="*/ 4338820 w 4365964"/>
                <a:gd name="connsiteY0" fmla="*/ 154229 h 4293425"/>
                <a:gd name="connsiteX1" fmla="*/ 3236418 w 4365964"/>
                <a:gd name="connsiteY1" fmla="*/ 519289 h 4293425"/>
                <a:gd name="connsiteX2" fmla="*/ 306662 w 4365964"/>
                <a:gd name="connsiteY2" fmla="*/ 3062 h 4293425"/>
                <a:gd name="connsiteX3" fmla="*/ 78325 w 4365964"/>
                <a:gd name="connsiteY3" fmla="*/ 809281 h 4293425"/>
                <a:gd name="connsiteX4" fmla="*/ 207886 w 4365964"/>
                <a:gd name="connsiteY4" fmla="*/ 2160520 h 4293425"/>
                <a:gd name="connsiteX5" fmla="*/ 1302065 w 4365964"/>
                <a:gd name="connsiteY5" fmla="*/ 1965135 h 4293425"/>
                <a:gd name="connsiteX6" fmla="*/ 2198803 w 4365964"/>
                <a:gd name="connsiteY6" fmla="*/ 2101904 h 4293425"/>
                <a:gd name="connsiteX7" fmla="*/ 1810077 w 4365964"/>
                <a:gd name="connsiteY7" fmla="*/ 3039751 h 4293425"/>
                <a:gd name="connsiteX8" fmla="*/ 1477915 w 4365964"/>
                <a:gd name="connsiteY8" fmla="*/ 4270674 h 4293425"/>
                <a:gd name="connsiteX9" fmla="*/ 3280640 w 4365964"/>
                <a:gd name="connsiteY9" fmla="*/ 3850083 h 4293425"/>
                <a:gd name="connsiteX10" fmla="*/ 4295624 w 4365964"/>
                <a:gd name="connsiteY10" fmla="*/ 3986851 h 4293425"/>
                <a:gd name="connsiteX11" fmla="*/ 4254507 w 4365964"/>
                <a:gd name="connsiteY11" fmla="*/ 1858188 h 4293425"/>
                <a:gd name="connsiteX12" fmla="*/ 4338820 w 4365964"/>
                <a:gd name="connsiteY12" fmla="*/ 154229 h 429342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980645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887067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766751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36176 w 5063320"/>
                <a:gd name="connsiteY0" fmla="*/ 169739 h 4308935"/>
                <a:gd name="connsiteX1" fmla="*/ 3933774 w 5063320"/>
                <a:gd name="connsiteY1" fmla="*/ 534799 h 4308935"/>
                <a:gd name="connsiteX2" fmla="*/ 1004018 w 5063320"/>
                <a:gd name="connsiteY2" fmla="*/ 18572 h 4308935"/>
                <a:gd name="connsiteX3" fmla="*/ 338 w 5063320"/>
                <a:gd name="connsiteY3" fmla="*/ 1332791 h 4308935"/>
                <a:gd name="connsiteX4" fmla="*/ 905242 w 5063320"/>
                <a:gd name="connsiteY4" fmla="*/ 2176030 h 4308935"/>
                <a:gd name="connsiteX5" fmla="*/ 1999421 w 5063320"/>
                <a:gd name="connsiteY5" fmla="*/ 1592962 h 4308935"/>
                <a:gd name="connsiteX6" fmla="*/ 2896159 w 5063320"/>
                <a:gd name="connsiteY6" fmla="*/ 2117414 h 4308935"/>
                <a:gd name="connsiteX7" fmla="*/ 2507433 w 5063320"/>
                <a:gd name="connsiteY7" fmla="*/ 3055261 h 4308935"/>
                <a:gd name="connsiteX8" fmla="*/ 2175271 w 5063320"/>
                <a:gd name="connsiteY8" fmla="*/ 4286184 h 4308935"/>
                <a:gd name="connsiteX9" fmla="*/ 3977996 w 5063320"/>
                <a:gd name="connsiteY9" fmla="*/ 3865593 h 4308935"/>
                <a:gd name="connsiteX10" fmla="*/ 4992980 w 5063320"/>
                <a:gd name="connsiteY10" fmla="*/ 4002361 h 4308935"/>
                <a:gd name="connsiteX11" fmla="*/ 4951863 w 5063320"/>
                <a:gd name="connsiteY11" fmla="*/ 1873698 h 4308935"/>
                <a:gd name="connsiteX12" fmla="*/ 5036176 w 5063320"/>
                <a:gd name="connsiteY12" fmla="*/ 169739 h 4308935"/>
                <a:gd name="connsiteX0" fmla="*/ 5055667 w 5082811"/>
                <a:gd name="connsiteY0" fmla="*/ 169739 h 4308935"/>
                <a:gd name="connsiteX1" fmla="*/ 3953265 w 5082811"/>
                <a:gd name="connsiteY1" fmla="*/ 534799 h 4308935"/>
                <a:gd name="connsiteX2" fmla="*/ 1023509 w 5082811"/>
                <a:gd name="connsiteY2" fmla="*/ 18572 h 4308935"/>
                <a:gd name="connsiteX3" fmla="*/ 19829 w 5082811"/>
                <a:gd name="connsiteY3" fmla="*/ 1332791 h 4308935"/>
                <a:gd name="connsiteX4" fmla="*/ 398915 w 5082811"/>
                <a:gd name="connsiteY4" fmla="*/ 1899680 h 4308935"/>
                <a:gd name="connsiteX5" fmla="*/ 924733 w 5082811"/>
                <a:gd name="connsiteY5" fmla="*/ 2176030 h 4308935"/>
                <a:gd name="connsiteX6" fmla="*/ 2018912 w 5082811"/>
                <a:gd name="connsiteY6" fmla="*/ 1592962 h 4308935"/>
                <a:gd name="connsiteX7" fmla="*/ 2915650 w 5082811"/>
                <a:gd name="connsiteY7" fmla="*/ 2117414 h 4308935"/>
                <a:gd name="connsiteX8" fmla="*/ 2526924 w 5082811"/>
                <a:gd name="connsiteY8" fmla="*/ 3055261 h 4308935"/>
                <a:gd name="connsiteX9" fmla="*/ 2194762 w 5082811"/>
                <a:gd name="connsiteY9" fmla="*/ 4286184 h 4308935"/>
                <a:gd name="connsiteX10" fmla="*/ 3997487 w 5082811"/>
                <a:gd name="connsiteY10" fmla="*/ 3865593 h 4308935"/>
                <a:gd name="connsiteX11" fmla="*/ 5012471 w 5082811"/>
                <a:gd name="connsiteY11" fmla="*/ 4002361 h 4308935"/>
                <a:gd name="connsiteX12" fmla="*/ 4971354 w 5082811"/>
                <a:gd name="connsiteY12" fmla="*/ 1873698 h 4308935"/>
                <a:gd name="connsiteX13" fmla="*/ 5055667 w 5082811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923476 w 5081554"/>
                <a:gd name="connsiteY5" fmla="*/ 2176030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4410 w 5081554"/>
                <a:gd name="connsiteY0" fmla="*/ 169739 h 4308935"/>
                <a:gd name="connsiteX1" fmla="*/ 3952008 w 5081554"/>
                <a:gd name="connsiteY1" fmla="*/ 534799 h 4308935"/>
                <a:gd name="connsiteX2" fmla="*/ 1022252 w 5081554"/>
                <a:gd name="connsiteY2" fmla="*/ 18572 h 4308935"/>
                <a:gd name="connsiteX3" fmla="*/ 18572 w 5081554"/>
                <a:gd name="connsiteY3" fmla="*/ 1332791 h 4308935"/>
                <a:gd name="connsiteX4" fmla="*/ 411026 w 5081554"/>
                <a:gd name="connsiteY4" fmla="*/ 2019996 h 4308935"/>
                <a:gd name="connsiteX5" fmla="*/ 1177468 w 5081554"/>
                <a:gd name="connsiteY5" fmla="*/ 1895293 h 4308935"/>
                <a:gd name="connsiteX6" fmla="*/ 2017655 w 5081554"/>
                <a:gd name="connsiteY6" fmla="*/ 1592962 h 4308935"/>
                <a:gd name="connsiteX7" fmla="*/ 2914393 w 5081554"/>
                <a:gd name="connsiteY7" fmla="*/ 2117414 h 4308935"/>
                <a:gd name="connsiteX8" fmla="*/ 2525667 w 5081554"/>
                <a:gd name="connsiteY8" fmla="*/ 3055261 h 4308935"/>
                <a:gd name="connsiteX9" fmla="*/ 2193505 w 5081554"/>
                <a:gd name="connsiteY9" fmla="*/ 4286184 h 4308935"/>
                <a:gd name="connsiteX10" fmla="*/ 3996230 w 5081554"/>
                <a:gd name="connsiteY10" fmla="*/ 3865593 h 4308935"/>
                <a:gd name="connsiteX11" fmla="*/ 5011214 w 5081554"/>
                <a:gd name="connsiteY11" fmla="*/ 4002361 h 4308935"/>
                <a:gd name="connsiteX12" fmla="*/ 4970097 w 5081554"/>
                <a:gd name="connsiteY12" fmla="*/ 1873698 h 4308935"/>
                <a:gd name="connsiteX13" fmla="*/ 5054410 w 5081554"/>
                <a:gd name="connsiteY13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662285 w 5078821"/>
                <a:gd name="connsiteY5" fmla="*/ 2233891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174735 w 5078821"/>
                <a:gd name="connsiteY6" fmla="*/ 1895293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2911660 w 5078821"/>
                <a:gd name="connsiteY8" fmla="*/ 2117414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031972 w 5078821"/>
                <a:gd name="connsiteY8" fmla="*/ 2010467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522934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308935"/>
                <a:gd name="connsiteX1" fmla="*/ 3949275 w 5078821"/>
                <a:gd name="connsiteY1" fmla="*/ 534799 h 4308935"/>
                <a:gd name="connsiteX2" fmla="*/ 1019519 w 5078821"/>
                <a:gd name="connsiteY2" fmla="*/ 18572 h 4308935"/>
                <a:gd name="connsiteX3" fmla="*/ 15839 w 5078821"/>
                <a:gd name="connsiteY3" fmla="*/ 1332791 h 4308935"/>
                <a:gd name="connsiteX4" fmla="*/ 408293 w 5078821"/>
                <a:gd name="connsiteY4" fmla="*/ 2019996 h 4308935"/>
                <a:gd name="connsiteX5" fmla="*/ 862804 w 5078821"/>
                <a:gd name="connsiteY5" fmla="*/ 2220523 h 4308935"/>
                <a:gd name="connsiteX6" fmla="*/ 1201471 w 5078821"/>
                <a:gd name="connsiteY6" fmla="*/ 1815082 h 4308935"/>
                <a:gd name="connsiteX7" fmla="*/ 2014922 w 5078821"/>
                <a:gd name="connsiteY7" fmla="*/ 1592962 h 4308935"/>
                <a:gd name="connsiteX8" fmla="*/ 3192388 w 5078821"/>
                <a:gd name="connsiteY8" fmla="*/ 1956993 h 4308935"/>
                <a:gd name="connsiteX9" fmla="*/ 2335782 w 5078821"/>
                <a:gd name="connsiteY9" fmla="*/ 3055261 h 4308935"/>
                <a:gd name="connsiteX10" fmla="*/ 2190772 w 5078821"/>
                <a:gd name="connsiteY10" fmla="*/ 4286184 h 4308935"/>
                <a:gd name="connsiteX11" fmla="*/ 3993497 w 5078821"/>
                <a:gd name="connsiteY11" fmla="*/ 3865593 h 4308935"/>
                <a:gd name="connsiteX12" fmla="*/ 5008481 w 5078821"/>
                <a:gd name="connsiteY12" fmla="*/ 4002361 h 4308935"/>
                <a:gd name="connsiteX13" fmla="*/ 4967364 w 5078821"/>
                <a:gd name="connsiteY13" fmla="*/ 1873698 h 4308935"/>
                <a:gd name="connsiteX14" fmla="*/ 5051677 w 5078821"/>
                <a:gd name="connsiteY14" fmla="*/ 169739 h 4308935"/>
                <a:gd name="connsiteX0" fmla="*/ 5051677 w 5078821"/>
                <a:gd name="connsiteY0" fmla="*/ 169739 h 4289521"/>
                <a:gd name="connsiteX1" fmla="*/ 3949275 w 5078821"/>
                <a:gd name="connsiteY1" fmla="*/ 534799 h 4289521"/>
                <a:gd name="connsiteX2" fmla="*/ 1019519 w 5078821"/>
                <a:gd name="connsiteY2" fmla="*/ 18572 h 4289521"/>
                <a:gd name="connsiteX3" fmla="*/ 15839 w 5078821"/>
                <a:gd name="connsiteY3" fmla="*/ 1332791 h 4289521"/>
                <a:gd name="connsiteX4" fmla="*/ 408293 w 5078821"/>
                <a:gd name="connsiteY4" fmla="*/ 2019996 h 4289521"/>
                <a:gd name="connsiteX5" fmla="*/ 862804 w 5078821"/>
                <a:gd name="connsiteY5" fmla="*/ 2220523 h 4289521"/>
                <a:gd name="connsiteX6" fmla="*/ 1201471 w 5078821"/>
                <a:gd name="connsiteY6" fmla="*/ 1815082 h 4289521"/>
                <a:gd name="connsiteX7" fmla="*/ 2014922 w 5078821"/>
                <a:gd name="connsiteY7" fmla="*/ 1592962 h 4289521"/>
                <a:gd name="connsiteX8" fmla="*/ 3192388 w 5078821"/>
                <a:gd name="connsiteY8" fmla="*/ 1956993 h 4289521"/>
                <a:gd name="connsiteX9" fmla="*/ 2335782 w 5078821"/>
                <a:gd name="connsiteY9" fmla="*/ 3055261 h 4289521"/>
                <a:gd name="connsiteX10" fmla="*/ 2012452 w 5078821"/>
                <a:gd name="connsiteY10" fmla="*/ 3597470 h 4289521"/>
                <a:gd name="connsiteX11" fmla="*/ 2190772 w 5078821"/>
                <a:gd name="connsiteY11" fmla="*/ 4286184 h 4289521"/>
                <a:gd name="connsiteX12" fmla="*/ 3993497 w 5078821"/>
                <a:gd name="connsiteY12" fmla="*/ 3865593 h 4289521"/>
                <a:gd name="connsiteX13" fmla="*/ 5008481 w 5078821"/>
                <a:gd name="connsiteY13" fmla="*/ 4002361 h 4289521"/>
                <a:gd name="connsiteX14" fmla="*/ 4967364 w 5078821"/>
                <a:gd name="connsiteY14" fmla="*/ 1873698 h 4289521"/>
                <a:gd name="connsiteX15" fmla="*/ 5051677 w 5078821"/>
                <a:gd name="connsiteY15" fmla="*/ 169739 h 4289521"/>
                <a:gd name="connsiteX0" fmla="*/ 5051677 w 5078821"/>
                <a:gd name="connsiteY0" fmla="*/ 169739 h 4288397"/>
                <a:gd name="connsiteX1" fmla="*/ 3949275 w 5078821"/>
                <a:gd name="connsiteY1" fmla="*/ 534799 h 4288397"/>
                <a:gd name="connsiteX2" fmla="*/ 1019519 w 5078821"/>
                <a:gd name="connsiteY2" fmla="*/ 18572 h 4288397"/>
                <a:gd name="connsiteX3" fmla="*/ 15839 w 5078821"/>
                <a:gd name="connsiteY3" fmla="*/ 1332791 h 4288397"/>
                <a:gd name="connsiteX4" fmla="*/ 408293 w 5078821"/>
                <a:gd name="connsiteY4" fmla="*/ 2019996 h 4288397"/>
                <a:gd name="connsiteX5" fmla="*/ 862804 w 5078821"/>
                <a:gd name="connsiteY5" fmla="*/ 2220523 h 4288397"/>
                <a:gd name="connsiteX6" fmla="*/ 1201471 w 5078821"/>
                <a:gd name="connsiteY6" fmla="*/ 1815082 h 4288397"/>
                <a:gd name="connsiteX7" fmla="*/ 2014922 w 5078821"/>
                <a:gd name="connsiteY7" fmla="*/ 1592962 h 4288397"/>
                <a:gd name="connsiteX8" fmla="*/ 3192388 w 5078821"/>
                <a:gd name="connsiteY8" fmla="*/ 1956993 h 4288397"/>
                <a:gd name="connsiteX9" fmla="*/ 2335782 w 5078821"/>
                <a:gd name="connsiteY9" fmla="*/ 3055261 h 4288397"/>
                <a:gd name="connsiteX10" fmla="*/ 1825300 w 5078821"/>
                <a:gd name="connsiteY10" fmla="*/ 3650943 h 4288397"/>
                <a:gd name="connsiteX11" fmla="*/ 2190772 w 5078821"/>
                <a:gd name="connsiteY11" fmla="*/ 4286184 h 4288397"/>
                <a:gd name="connsiteX12" fmla="*/ 3993497 w 5078821"/>
                <a:gd name="connsiteY12" fmla="*/ 3865593 h 4288397"/>
                <a:gd name="connsiteX13" fmla="*/ 5008481 w 5078821"/>
                <a:gd name="connsiteY13" fmla="*/ 4002361 h 4288397"/>
                <a:gd name="connsiteX14" fmla="*/ 4967364 w 5078821"/>
                <a:gd name="connsiteY14" fmla="*/ 1873698 h 4288397"/>
                <a:gd name="connsiteX15" fmla="*/ 5051677 w 5078821"/>
                <a:gd name="connsiteY15" fmla="*/ 169739 h 4288397"/>
                <a:gd name="connsiteX0" fmla="*/ 5051677 w 5078821"/>
                <a:gd name="connsiteY0" fmla="*/ 169739 h 4541671"/>
                <a:gd name="connsiteX1" fmla="*/ 3949275 w 5078821"/>
                <a:gd name="connsiteY1" fmla="*/ 534799 h 4541671"/>
                <a:gd name="connsiteX2" fmla="*/ 1019519 w 5078821"/>
                <a:gd name="connsiteY2" fmla="*/ 18572 h 4541671"/>
                <a:gd name="connsiteX3" fmla="*/ 15839 w 5078821"/>
                <a:gd name="connsiteY3" fmla="*/ 1332791 h 4541671"/>
                <a:gd name="connsiteX4" fmla="*/ 408293 w 5078821"/>
                <a:gd name="connsiteY4" fmla="*/ 2019996 h 4541671"/>
                <a:gd name="connsiteX5" fmla="*/ 862804 w 5078821"/>
                <a:gd name="connsiteY5" fmla="*/ 2220523 h 4541671"/>
                <a:gd name="connsiteX6" fmla="*/ 1201471 w 5078821"/>
                <a:gd name="connsiteY6" fmla="*/ 1815082 h 4541671"/>
                <a:gd name="connsiteX7" fmla="*/ 2014922 w 5078821"/>
                <a:gd name="connsiteY7" fmla="*/ 1592962 h 4541671"/>
                <a:gd name="connsiteX8" fmla="*/ 3192388 w 5078821"/>
                <a:gd name="connsiteY8" fmla="*/ 1956993 h 4541671"/>
                <a:gd name="connsiteX9" fmla="*/ 2335782 w 5078821"/>
                <a:gd name="connsiteY9" fmla="*/ 3055261 h 4541671"/>
                <a:gd name="connsiteX10" fmla="*/ 1825300 w 5078821"/>
                <a:gd name="connsiteY10" fmla="*/ 3650943 h 4541671"/>
                <a:gd name="connsiteX11" fmla="*/ 2217508 w 5078821"/>
                <a:gd name="connsiteY11" fmla="*/ 4540184 h 4541671"/>
                <a:gd name="connsiteX12" fmla="*/ 3993497 w 5078821"/>
                <a:gd name="connsiteY12" fmla="*/ 3865593 h 4541671"/>
                <a:gd name="connsiteX13" fmla="*/ 5008481 w 5078821"/>
                <a:gd name="connsiteY13" fmla="*/ 4002361 h 4541671"/>
                <a:gd name="connsiteX14" fmla="*/ 4967364 w 5078821"/>
                <a:gd name="connsiteY14" fmla="*/ 1873698 h 4541671"/>
                <a:gd name="connsiteX15" fmla="*/ 5051677 w 5078821"/>
                <a:gd name="connsiteY15" fmla="*/ 169739 h 4541671"/>
                <a:gd name="connsiteX0" fmla="*/ 5051677 w 5078821"/>
                <a:gd name="connsiteY0" fmla="*/ 169739 h 4541125"/>
                <a:gd name="connsiteX1" fmla="*/ 3949275 w 5078821"/>
                <a:gd name="connsiteY1" fmla="*/ 534799 h 4541125"/>
                <a:gd name="connsiteX2" fmla="*/ 1019519 w 5078821"/>
                <a:gd name="connsiteY2" fmla="*/ 18572 h 4541125"/>
                <a:gd name="connsiteX3" fmla="*/ 15839 w 5078821"/>
                <a:gd name="connsiteY3" fmla="*/ 1332791 h 4541125"/>
                <a:gd name="connsiteX4" fmla="*/ 408293 w 5078821"/>
                <a:gd name="connsiteY4" fmla="*/ 2019996 h 4541125"/>
                <a:gd name="connsiteX5" fmla="*/ 862804 w 5078821"/>
                <a:gd name="connsiteY5" fmla="*/ 2220523 h 4541125"/>
                <a:gd name="connsiteX6" fmla="*/ 1201471 w 5078821"/>
                <a:gd name="connsiteY6" fmla="*/ 1815082 h 4541125"/>
                <a:gd name="connsiteX7" fmla="*/ 2014922 w 5078821"/>
                <a:gd name="connsiteY7" fmla="*/ 1592962 h 4541125"/>
                <a:gd name="connsiteX8" fmla="*/ 3192388 w 5078821"/>
                <a:gd name="connsiteY8" fmla="*/ 1956993 h 4541125"/>
                <a:gd name="connsiteX9" fmla="*/ 2335782 w 5078821"/>
                <a:gd name="connsiteY9" fmla="*/ 3055261 h 4541125"/>
                <a:gd name="connsiteX10" fmla="*/ 1825300 w 5078821"/>
                <a:gd name="connsiteY10" fmla="*/ 3650943 h 4541125"/>
                <a:gd name="connsiteX11" fmla="*/ 2217508 w 5078821"/>
                <a:gd name="connsiteY11" fmla="*/ 4540184 h 4541125"/>
                <a:gd name="connsiteX12" fmla="*/ 3579089 w 5078821"/>
                <a:gd name="connsiteY12" fmla="*/ 3825487 h 4541125"/>
                <a:gd name="connsiteX13" fmla="*/ 5008481 w 5078821"/>
                <a:gd name="connsiteY13" fmla="*/ 4002361 h 4541125"/>
                <a:gd name="connsiteX14" fmla="*/ 4967364 w 5078821"/>
                <a:gd name="connsiteY14" fmla="*/ 1873698 h 4541125"/>
                <a:gd name="connsiteX15" fmla="*/ 5051677 w 5078821"/>
                <a:gd name="connsiteY15" fmla="*/ 169739 h 4541125"/>
                <a:gd name="connsiteX0" fmla="*/ 5051677 w 5136009"/>
                <a:gd name="connsiteY0" fmla="*/ 169739 h 4541070"/>
                <a:gd name="connsiteX1" fmla="*/ 3949275 w 5136009"/>
                <a:gd name="connsiteY1" fmla="*/ 534799 h 4541070"/>
                <a:gd name="connsiteX2" fmla="*/ 1019519 w 5136009"/>
                <a:gd name="connsiteY2" fmla="*/ 18572 h 4541070"/>
                <a:gd name="connsiteX3" fmla="*/ 15839 w 5136009"/>
                <a:gd name="connsiteY3" fmla="*/ 1332791 h 4541070"/>
                <a:gd name="connsiteX4" fmla="*/ 408293 w 5136009"/>
                <a:gd name="connsiteY4" fmla="*/ 2019996 h 4541070"/>
                <a:gd name="connsiteX5" fmla="*/ 862804 w 5136009"/>
                <a:gd name="connsiteY5" fmla="*/ 2220523 h 4541070"/>
                <a:gd name="connsiteX6" fmla="*/ 1201471 w 5136009"/>
                <a:gd name="connsiteY6" fmla="*/ 1815082 h 4541070"/>
                <a:gd name="connsiteX7" fmla="*/ 2014922 w 5136009"/>
                <a:gd name="connsiteY7" fmla="*/ 1592962 h 4541070"/>
                <a:gd name="connsiteX8" fmla="*/ 3192388 w 5136009"/>
                <a:gd name="connsiteY8" fmla="*/ 1956993 h 4541070"/>
                <a:gd name="connsiteX9" fmla="*/ 2335782 w 5136009"/>
                <a:gd name="connsiteY9" fmla="*/ 3055261 h 4541070"/>
                <a:gd name="connsiteX10" fmla="*/ 1825300 w 5136009"/>
                <a:gd name="connsiteY10" fmla="*/ 3650943 h 4541070"/>
                <a:gd name="connsiteX11" fmla="*/ 2217508 w 5136009"/>
                <a:gd name="connsiteY11" fmla="*/ 4540184 h 4541070"/>
                <a:gd name="connsiteX12" fmla="*/ 3579089 w 5136009"/>
                <a:gd name="connsiteY12" fmla="*/ 3825487 h 4541070"/>
                <a:gd name="connsiteX13" fmla="*/ 5075321 w 5136009"/>
                <a:gd name="connsiteY13" fmla="*/ 4256361 h 4541070"/>
                <a:gd name="connsiteX14" fmla="*/ 4967364 w 5136009"/>
                <a:gd name="connsiteY14" fmla="*/ 1873698 h 4541070"/>
                <a:gd name="connsiteX15" fmla="*/ 5051677 w 5136009"/>
                <a:gd name="connsiteY15" fmla="*/ 169739 h 4541070"/>
                <a:gd name="connsiteX0" fmla="*/ 5051677 w 5136009"/>
                <a:gd name="connsiteY0" fmla="*/ 189172 h 4560503"/>
                <a:gd name="connsiteX1" fmla="*/ 3802227 w 5136009"/>
                <a:gd name="connsiteY1" fmla="*/ 340338 h 4560503"/>
                <a:gd name="connsiteX2" fmla="*/ 1019519 w 5136009"/>
                <a:gd name="connsiteY2" fmla="*/ 38005 h 4560503"/>
                <a:gd name="connsiteX3" fmla="*/ 15839 w 5136009"/>
                <a:gd name="connsiteY3" fmla="*/ 1352224 h 4560503"/>
                <a:gd name="connsiteX4" fmla="*/ 408293 w 5136009"/>
                <a:gd name="connsiteY4" fmla="*/ 2039429 h 4560503"/>
                <a:gd name="connsiteX5" fmla="*/ 862804 w 5136009"/>
                <a:gd name="connsiteY5" fmla="*/ 2239956 h 4560503"/>
                <a:gd name="connsiteX6" fmla="*/ 1201471 w 5136009"/>
                <a:gd name="connsiteY6" fmla="*/ 1834515 h 4560503"/>
                <a:gd name="connsiteX7" fmla="*/ 2014922 w 5136009"/>
                <a:gd name="connsiteY7" fmla="*/ 1612395 h 4560503"/>
                <a:gd name="connsiteX8" fmla="*/ 3192388 w 5136009"/>
                <a:gd name="connsiteY8" fmla="*/ 1976426 h 4560503"/>
                <a:gd name="connsiteX9" fmla="*/ 2335782 w 5136009"/>
                <a:gd name="connsiteY9" fmla="*/ 3074694 h 4560503"/>
                <a:gd name="connsiteX10" fmla="*/ 1825300 w 5136009"/>
                <a:gd name="connsiteY10" fmla="*/ 3670376 h 4560503"/>
                <a:gd name="connsiteX11" fmla="*/ 2217508 w 5136009"/>
                <a:gd name="connsiteY11" fmla="*/ 4559617 h 4560503"/>
                <a:gd name="connsiteX12" fmla="*/ 3579089 w 5136009"/>
                <a:gd name="connsiteY12" fmla="*/ 3844920 h 4560503"/>
                <a:gd name="connsiteX13" fmla="*/ 5075321 w 5136009"/>
                <a:gd name="connsiteY13" fmla="*/ 4275794 h 4560503"/>
                <a:gd name="connsiteX14" fmla="*/ 4967364 w 5136009"/>
                <a:gd name="connsiteY14" fmla="*/ 1893131 h 4560503"/>
                <a:gd name="connsiteX15" fmla="*/ 5051677 w 5136009"/>
                <a:gd name="connsiteY15" fmla="*/ 189172 h 4560503"/>
                <a:gd name="connsiteX0" fmla="*/ 5051677 w 5170863"/>
                <a:gd name="connsiteY0" fmla="*/ 181721 h 4553052"/>
                <a:gd name="connsiteX1" fmla="*/ 3093723 w 5170863"/>
                <a:gd name="connsiteY1" fmla="*/ 399729 h 4553052"/>
                <a:gd name="connsiteX2" fmla="*/ 1019519 w 5170863"/>
                <a:gd name="connsiteY2" fmla="*/ 30554 h 4553052"/>
                <a:gd name="connsiteX3" fmla="*/ 15839 w 5170863"/>
                <a:gd name="connsiteY3" fmla="*/ 1344773 h 4553052"/>
                <a:gd name="connsiteX4" fmla="*/ 408293 w 5170863"/>
                <a:gd name="connsiteY4" fmla="*/ 2031978 h 4553052"/>
                <a:gd name="connsiteX5" fmla="*/ 862804 w 5170863"/>
                <a:gd name="connsiteY5" fmla="*/ 2232505 h 4553052"/>
                <a:gd name="connsiteX6" fmla="*/ 1201471 w 5170863"/>
                <a:gd name="connsiteY6" fmla="*/ 1827064 h 4553052"/>
                <a:gd name="connsiteX7" fmla="*/ 2014922 w 5170863"/>
                <a:gd name="connsiteY7" fmla="*/ 1604944 h 4553052"/>
                <a:gd name="connsiteX8" fmla="*/ 3192388 w 5170863"/>
                <a:gd name="connsiteY8" fmla="*/ 1968975 h 4553052"/>
                <a:gd name="connsiteX9" fmla="*/ 2335782 w 5170863"/>
                <a:gd name="connsiteY9" fmla="*/ 3067243 h 4553052"/>
                <a:gd name="connsiteX10" fmla="*/ 1825300 w 5170863"/>
                <a:gd name="connsiteY10" fmla="*/ 3662925 h 4553052"/>
                <a:gd name="connsiteX11" fmla="*/ 2217508 w 5170863"/>
                <a:gd name="connsiteY11" fmla="*/ 4552166 h 4553052"/>
                <a:gd name="connsiteX12" fmla="*/ 3579089 w 5170863"/>
                <a:gd name="connsiteY12" fmla="*/ 3837469 h 4553052"/>
                <a:gd name="connsiteX13" fmla="*/ 5075321 w 5170863"/>
                <a:gd name="connsiteY13" fmla="*/ 4268343 h 4553052"/>
                <a:gd name="connsiteX14" fmla="*/ 4967364 w 5170863"/>
                <a:gd name="connsiteY14" fmla="*/ 1885680 h 4553052"/>
                <a:gd name="connsiteX15" fmla="*/ 5051677 w 5170863"/>
                <a:gd name="connsiteY15" fmla="*/ 181721 h 4553052"/>
                <a:gd name="connsiteX0" fmla="*/ 5051677 w 5170863"/>
                <a:gd name="connsiteY0" fmla="*/ 174381 h 4545712"/>
                <a:gd name="connsiteX1" fmla="*/ 3093723 w 5170863"/>
                <a:gd name="connsiteY1" fmla="*/ 392389 h 4545712"/>
                <a:gd name="connsiteX2" fmla="*/ 1019519 w 5170863"/>
                <a:gd name="connsiteY2" fmla="*/ 23214 h 4545712"/>
                <a:gd name="connsiteX3" fmla="*/ 15839 w 5170863"/>
                <a:gd name="connsiteY3" fmla="*/ 1337433 h 4545712"/>
                <a:gd name="connsiteX4" fmla="*/ 408293 w 5170863"/>
                <a:gd name="connsiteY4" fmla="*/ 2024638 h 4545712"/>
                <a:gd name="connsiteX5" fmla="*/ 862804 w 5170863"/>
                <a:gd name="connsiteY5" fmla="*/ 2225165 h 4545712"/>
                <a:gd name="connsiteX6" fmla="*/ 1201471 w 5170863"/>
                <a:gd name="connsiteY6" fmla="*/ 1819724 h 4545712"/>
                <a:gd name="connsiteX7" fmla="*/ 2014922 w 5170863"/>
                <a:gd name="connsiteY7" fmla="*/ 1597604 h 4545712"/>
                <a:gd name="connsiteX8" fmla="*/ 3192388 w 5170863"/>
                <a:gd name="connsiteY8" fmla="*/ 1961635 h 4545712"/>
                <a:gd name="connsiteX9" fmla="*/ 2335782 w 5170863"/>
                <a:gd name="connsiteY9" fmla="*/ 3059903 h 4545712"/>
                <a:gd name="connsiteX10" fmla="*/ 1825300 w 5170863"/>
                <a:gd name="connsiteY10" fmla="*/ 3655585 h 4545712"/>
                <a:gd name="connsiteX11" fmla="*/ 2217508 w 5170863"/>
                <a:gd name="connsiteY11" fmla="*/ 4544826 h 4545712"/>
                <a:gd name="connsiteX12" fmla="*/ 3579089 w 5170863"/>
                <a:gd name="connsiteY12" fmla="*/ 3830129 h 4545712"/>
                <a:gd name="connsiteX13" fmla="*/ 5075321 w 5170863"/>
                <a:gd name="connsiteY13" fmla="*/ 4261003 h 4545712"/>
                <a:gd name="connsiteX14" fmla="*/ 4967364 w 5170863"/>
                <a:gd name="connsiteY14" fmla="*/ 1878340 h 4545712"/>
                <a:gd name="connsiteX15" fmla="*/ 5051677 w 5170863"/>
                <a:gd name="connsiteY15" fmla="*/ 174381 h 4545712"/>
                <a:gd name="connsiteX0" fmla="*/ 5051677 w 5164012"/>
                <a:gd name="connsiteY0" fmla="*/ 174381 h 4545712"/>
                <a:gd name="connsiteX1" fmla="*/ 3093723 w 5164012"/>
                <a:gd name="connsiteY1" fmla="*/ 392389 h 4545712"/>
                <a:gd name="connsiteX2" fmla="*/ 1019519 w 5164012"/>
                <a:gd name="connsiteY2" fmla="*/ 23214 h 4545712"/>
                <a:gd name="connsiteX3" fmla="*/ 15839 w 5164012"/>
                <a:gd name="connsiteY3" fmla="*/ 1337433 h 4545712"/>
                <a:gd name="connsiteX4" fmla="*/ 408293 w 5164012"/>
                <a:gd name="connsiteY4" fmla="*/ 2024638 h 4545712"/>
                <a:gd name="connsiteX5" fmla="*/ 862804 w 5164012"/>
                <a:gd name="connsiteY5" fmla="*/ 2225165 h 4545712"/>
                <a:gd name="connsiteX6" fmla="*/ 1201471 w 5164012"/>
                <a:gd name="connsiteY6" fmla="*/ 1819724 h 4545712"/>
                <a:gd name="connsiteX7" fmla="*/ 2014922 w 5164012"/>
                <a:gd name="connsiteY7" fmla="*/ 1597604 h 4545712"/>
                <a:gd name="connsiteX8" fmla="*/ 3192388 w 5164012"/>
                <a:gd name="connsiteY8" fmla="*/ 1961635 h 4545712"/>
                <a:gd name="connsiteX9" fmla="*/ 2335782 w 5164012"/>
                <a:gd name="connsiteY9" fmla="*/ 3059903 h 4545712"/>
                <a:gd name="connsiteX10" fmla="*/ 1825300 w 5164012"/>
                <a:gd name="connsiteY10" fmla="*/ 3655585 h 4545712"/>
                <a:gd name="connsiteX11" fmla="*/ 2217508 w 5164012"/>
                <a:gd name="connsiteY11" fmla="*/ 4544826 h 4545712"/>
                <a:gd name="connsiteX12" fmla="*/ 3579089 w 5164012"/>
                <a:gd name="connsiteY12" fmla="*/ 3830129 h 4545712"/>
                <a:gd name="connsiteX13" fmla="*/ 5075321 w 5164012"/>
                <a:gd name="connsiteY13" fmla="*/ 4261003 h 4545712"/>
                <a:gd name="connsiteX14" fmla="*/ 4940628 w 5164012"/>
                <a:gd name="connsiteY14" fmla="*/ 1717919 h 4545712"/>
                <a:gd name="connsiteX15" fmla="*/ 5051677 w 5164012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  <a:gd name="connsiteX0" fmla="*/ 5051677 w 5132330"/>
                <a:gd name="connsiteY0" fmla="*/ 174381 h 4545712"/>
                <a:gd name="connsiteX1" fmla="*/ 3093723 w 5132330"/>
                <a:gd name="connsiteY1" fmla="*/ 392389 h 4545712"/>
                <a:gd name="connsiteX2" fmla="*/ 1019519 w 5132330"/>
                <a:gd name="connsiteY2" fmla="*/ 23214 h 4545712"/>
                <a:gd name="connsiteX3" fmla="*/ 15839 w 5132330"/>
                <a:gd name="connsiteY3" fmla="*/ 1337433 h 4545712"/>
                <a:gd name="connsiteX4" fmla="*/ 408293 w 5132330"/>
                <a:gd name="connsiteY4" fmla="*/ 2024638 h 4545712"/>
                <a:gd name="connsiteX5" fmla="*/ 862804 w 5132330"/>
                <a:gd name="connsiteY5" fmla="*/ 2225165 h 4545712"/>
                <a:gd name="connsiteX6" fmla="*/ 1201471 w 5132330"/>
                <a:gd name="connsiteY6" fmla="*/ 1819724 h 4545712"/>
                <a:gd name="connsiteX7" fmla="*/ 2014922 w 5132330"/>
                <a:gd name="connsiteY7" fmla="*/ 1597604 h 4545712"/>
                <a:gd name="connsiteX8" fmla="*/ 3192388 w 5132330"/>
                <a:gd name="connsiteY8" fmla="*/ 1961635 h 4545712"/>
                <a:gd name="connsiteX9" fmla="*/ 2335782 w 5132330"/>
                <a:gd name="connsiteY9" fmla="*/ 3059903 h 4545712"/>
                <a:gd name="connsiteX10" fmla="*/ 1825300 w 5132330"/>
                <a:gd name="connsiteY10" fmla="*/ 3655585 h 4545712"/>
                <a:gd name="connsiteX11" fmla="*/ 2217508 w 5132330"/>
                <a:gd name="connsiteY11" fmla="*/ 4544826 h 4545712"/>
                <a:gd name="connsiteX12" fmla="*/ 3579089 w 5132330"/>
                <a:gd name="connsiteY12" fmla="*/ 3830129 h 4545712"/>
                <a:gd name="connsiteX13" fmla="*/ 5075321 w 5132330"/>
                <a:gd name="connsiteY13" fmla="*/ 4261003 h 4545712"/>
                <a:gd name="connsiteX14" fmla="*/ 4940628 w 5132330"/>
                <a:gd name="connsiteY14" fmla="*/ 1717919 h 4545712"/>
                <a:gd name="connsiteX15" fmla="*/ 5051677 w 5132330"/>
                <a:gd name="connsiteY15" fmla="*/ 174381 h 4545712"/>
                <a:gd name="connsiteX0" fmla="*/ 4890043 w 5135666"/>
                <a:gd name="connsiteY0" fmla="*/ 135176 h 4552689"/>
                <a:gd name="connsiteX1" fmla="*/ 3093723 w 5135666"/>
                <a:gd name="connsiteY1" fmla="*/ 399366 h 4552689"/>
                <a:gd name="connsiteX2" fmla="*/ 1019519 w 5135666"/>
                <a:gd name="connsiteY2" fmla="*/ 30191 h 4552689"/>
                <a:gd name="connsiteX3" fmla="*/ 15839 w 5135666"/>
                <a:gd name="connsiteY3" fmla="*/ 1344410 h 4552689"/>
                <a:gd name="connsiteX4" fmla="*/ 408293 w 5135666"/>
                <a:gd name="connsiteY4" fmla="*/ 2031615 h 4552689"/>
                <a:gd name="connsiteX5" fmla="*/ 862804 w 5135666"/>
                <a:gd name="connsiteY5" fmla="*/ 2232142 h 4552689"/>
                <a:gd name="connsiteX6" fmla="*/ 1201471 w 5135666"/>
                <a:gd name="connsiteY6" fmla="*/ 1826701 h 4552689"/>
                <a:gd name="connsiteX7" fmla="*/ 2014922 w 5135666"/>
                <a:gd name="connsiteY7" fmla="*/ 1604581 h 4552689"/>
                <a:gd name="connsiteX8" fmla="*/ 3192388 w 5135666"/>
                <a:gd name="connsiteY8" fmla="*/ 1968612 h 4552689"/>
                <a:gd name="connsiteX9" fmla="*/ 2335782 w 5135666"/>
                <a:gd name="connsiteY9" fmla="*/ 3066880 h 4552689"/>
                <a:gd name="connsiteX10" fmla="*/ 1825300 w 5135666"/>
                <a:gd name="connsiteY10" fmla="*/ 3662562 h 4552689"/>
                <a:gd name="connsiteX11" fmla="*/ 2217508 w 5135666"/>
                <a:gd name="connsiteY11" fmla="*/ 4551803 h 4552689"/>
                <a:gd name="connsiteX12" fmla="*/ 3579089 w 5135666"/>
                <a:gd name="connsiteY12" fmla="*/ 3837106 h 4552689"/>
                <a:gd name="connsiteX13" fmla="*/ 5075321 w 5135666"/>
                <a:gd name="connsiteY13" fmla="*/ 4267980 h 4552689"/>
                <a:gd name="connsiteX14" fmla="*/ 4940628 w 5135666"/>
                <a:gd name="connsiteY14" fmla="*/ 1724896 h 4552689"/>
                <a:gd name="connsiteX15" fmla="*/ 4890043 w 5135666"/>
                <a:gd name="connsiteY15" fmla="*/ 135176 h 4552689"/>
                <a:gd name="connsiteX0" fmla="*/ 4890043 w 5135666"/>
                <a:gd name="connsiteY0" fmla="*/ 224349 h 4641862"/>
                <a:gd name="connsiteX1" fmla="*/ 3324629 w 5135666"/>
                <a:gd name="connsiteY1" fmla="*/ 72903 h 4641862"/>
                <a:gd name="connsiteX2" fmla="*/ 1019519 w 5135666"/>
                <a:gd name="connsiteY2" fmla="*/ 119364 h 4641862"/>
                <a:gd name="connsiteX3" fmla="*/ 15839 w 5135666"/>
                <a:gd name="connsiteY3" fmla="*/ 1433583 h 4641862"/>
                <a:gd name="connsiteX4" fmla="*/ 408293 w 5135666"/>
                <a:gd name="connsiteY4" fmla="*/ 2120788 h 4641862"/>
                <a:gd name="connsiteX5" fmla="*/ 862804 w 5135666"/>
                <a:gd name="connsiteY5" fmla="*/ 2321315 h 4641862"/>
                <a:gd name="connsiteX6" fmla="*/ 1201471 w 5135666"/>
                <a:gd name="connsiteY6" fmla="*/ 1915874 h 4641862"/>
                <a:gd name="connsiteX7" fmla="*/ 2014922 w 5135666"/>
                <a:gd name="connsiteY7" fmla="*/ 1693754 h 4641862"/>
                <a:gd name="connsiteX8" fmla="*/ 3192388 w 5135666"/>
                <a:gd name="connsiteY8" fmla="*/ 2057785 h 4641862"/>
                <a:gd name="connsiteX9" fmla="*/ 2335782 w 5135666"/>
                <a:gd name="connsiteY9" fmla="*/ 3156053 h 4641862"/>
                <a:gd name="connsiteX10" fmla="*/ 1825300 w 5135666"/>
                <a:gd name="connsiteY10" fmla="*/ 3751735 h 4641862"/>
                <a:gd name="connsiteX11" fmla="*/ 2217508 w 5135666"/>
                <a:gd name="connsiteY11" fmla="*/ 4640976 h 4641862"/>
                <a:gd name="connsiteX12" fmla="*/ 3579089 w 5135666"/>
                <a:gd name="connsiteY12" fmla="*/ 3926279 h 4641862"/>
                <a:gd name="connsiteX13" fmla="*/ 5075321 w 5135666"/>
                <a:gd name="connsiteY13" fmla="*/ 4357153 h 4641862"/>
                <a:gd name="connsiteX14" fmla="*/ 4940628 w 5135666"/>
                <a:gd name="connsiteY14" fmla="*/ 1814069 h 4641862"/>
                <a:gd name="connsiteX15" fmla="*/ 4890043 w 5135666"/>
                <a:gd name="connsiteY15" fmla="*/ 224349 h 4641862"/>
                <a:gd name="connsiteX0" fmla="*/ 4890043 w 5135666"/>
                <a:gd name="connsiteY0" fmla="*/ 257180 h 4674693"/>
                <a:gd name="connsiteX1" fmla="*/ 3324629 w 5135666"/>
                <a:gd name="connsiteY1" fmla="*/ 105734 h 4674693"/>
                <a:gd name="connsiteX2" fmla="*/ 1612028 w 5135666"/>
                <a:gd name="connsiteY2" fmla="*/ 22573 h 4674693"/>
                <a:gd name="connsiteX3" fmla="*/ 1019519 w 5135666"/>
                <a:gd name="connsiteY3" fmla="*/ 152195 h 4674693"/>
                <a:gd name="connsiteX4" fmla="*/ 15839 w 5135666"/>
                <a:gd name="connsiteY4" fmla="*/ 1466414 h 4674693"/>
                <a:gd name="connsiteX5" fmla="*/ 408293 w 5135666"/>
                <a:gd name="connsiteY5" fmla="*/ 2153619 h 4674693"/>
                <a:gd name="connsiteX6" fmla="*/ 862804 w 5135666"/>
                <a:gd name="connsiteY6" fmla="*/ 2354146 h 4674693"/>
                <a:gd name="connsiteX7" fmla="*/ 1201471 w 5135666"/>
                <a:gd name="connsiteY7" fmla="*/ 1948705 h 4674693"/>
                <a:gd name="connsiteX8" fmla="*/ 2014922 w 5135666"/>
                <a:gd name="connsiteY8" fmla="*/ 1726585 h 4674693"/>
                <a:gd name="connsiteX9" fmla="*/ 3192388 w 5135666"/>
                <a:gd name="connsiteY9" fmla="*/ 2090616 h 4674693"/>
                <a:gd name="connsiteX10" fmla="*/ 2335782 w 5135666"/>
                <a:gd name="connsiteY10" fmla="*/ 3188884 h 4674693"/>
                <a:gd name="connsiteX11" fmla="*/ 1825300 w 5135666"/>
                <a:gd name="connsiteY11" fmla="*/ 3784566 h 4674693"/>
                <a:gd name="connsiteX12" fmla="*/ 2217508 w 5135666"/>
                <a:gd name="connsiteY12" fmla="*/ 4673807 h 4674693"/>
                <a:gd name="connsiteX13" fmla="*/ 3579089 w 5135666"/>
                <a:gd name="connsiteY13" fmla="*/ 3959110 h 4674693"/>
                <a:gd name="connsiteX14" fmla="*/ 5075321 w 5135666"/>
                <a:gd name="connsiteY14" fmla="*/ 4389984 h 4674693"/>
                <a:gd name="connsiteX15" fmla="*/ 4940628 w 5135666"/>
                <a:gd name="connsiteY15" fmla="*/ 1846900 h 4674693"/>
                <a:gd name="connsiteX16" fmla="*/ 4890043 w 5135666"/>
                <a:gd name="connsiteY16" fmla="*/ 257180 h 4674693"/>
                <a:gd name="connsiteX0" fmla="*/ 4890043 w 5135666"/>
                <a:gd name="connsiteY0" fmla="*/ 212891 h 4630404"/>
                <a:gd name="connsiteX1" fmla="*/ 3324629 w 5135666"/>
                <a:gd name="connsiteY1" fmla="*/ 61445 h 4630404"/>
                <a:gd name="connsiteX2" fmla="*/ 2651105 w 5135666"/>
                <a:gd name="connsiteY2" fmla="*/ 636375 h 4630404"/>
                <a:gd name="connsiteX3" fmla="*/ 1019519 w 5135666"/>
                <a:gd name="connsiteY3" fmla="*/ 107906 h 4630404"/>
                <a:gd name="connsiteX4" fmla="*/ 15839 w 5135666"/>
                <a:gd name="connsiteY4" fmla="*/ 1422125 h 4630404"/>
                <a:gd name="connsiteX5" fmla="*/ 408293 w 5135666"/>
                <a:gd name="connsiteY5" fmla="*/ 2109330 h 4630404"/>
                <a:gd name="connsiteX6" fmla="*/ 862804 w 5135666"/>
                <a:gd name="connsiteY6" fmla="*/ 2309857 h 4630404"/>
                <a:gd name="connsiteX7" fmla="*/ 1201471 w 5135666"/>
                <a:gd name="connsiteY7" fmla="*/ 1904416 h 4630404"/>
                <a:gd name="connsiteX8" fmla="*/ 2014922 w 5135666"/>
                <a:gd name="connsiteY8" fmla="*/ 1682296 h 4630404"/>
                <a:gd name="connsiteX9" fmla="*/ 3192388 w 5135666"/>
                <a:gd name="connsiteY9" fmla="*/ 2046327 h 4630404"/>
                <a:gd name="connsiteX10" fmla="*/ 2335782 w 5135666"/>
                <a:gd name="connsiteY10" fmla="*/ 3144595 h 4630404"/>
                <a:gd name="connsiteX11" fmla="*/ 1825300 w 5135666"/>
                <a:gd name="connsiteY11" fmla="*/ 3740277 h 4630404"/>
                <a:gd name="connsiteX12" fmla="*/ 2217508 w 5135666"/>
                <a:gd name="connsiteY12" fmla="*/ 4629518 h 4630404"/>
                <a:gd name="connsiteX13" fmla="*/ 3579089 w 5135666"/>
                <a:gd name="connsiteY13" fmla="*/ 3914821 h 4630404"/>
                <a:gd name="connsiteX14" fmla="*/ 5075321 w 5135666"/>
                <a:gd name="connsiteY14" fmla="*/ 4345695 h 4630404"/>
                <a:gd name="connsiteX15" fmla="*/ 4940628 w 5135666"/>
                <a:gd name="connsiteY15" fmla="*/ 1802611 h 4630404"/>
                <a:gd name="connsiteX16" fmla="*/ 4890043 w 5135666"/>
                <a:gd name="connsiteY16" fmla="*/ 212891 h 4630404"/>
                <a:gd name="connsiteX0" fmla="*/ 4888586 w 5134209"/>
                <a:gd name="connsiteY0" fmla="*/ 440189 h 4857702"/>
                <a:gd name="connsiteX1" fmla="*/ 3323172 w 5134209"/>
                <a:gd name="connsiteY1" fmla="*/ 288743 h 4857702"/>
                <a:gd name="connsiteX2" fmla="*/ 2649648 w 5134209"/>
                <a:gd name="connsiteY2" fmla="*/ 863673 h 4857702"/>
                <a:gd name="connsiteX3" fmla="*/ 983426 w 5134209"/>
                <a:gd name="connsiteY3" fmla="*/ 11931 h 4857702"/>
                <a:gd name="connsiteX4" fmla="*/ 14382 w 5134209"/>
                <a:gd name="connsiteY4" fmla="*/ 1649423 h 4857702"/>
                <a:gd name="connsiteX5" fmla="*/ 406836 w 5134209"/>
                <a:gd name="connsiteY5" fmla="*/ 2336628 h 4857702"/>
                <a:gd name="connsiteX6" fmla="*/ 861347 w 5134209"/>
                <a:gd name="connsiteY6" fmla="*/ 2537155 h 4857702"/>
                <a:gd name="connsiteX7" fmla="*/ 1200014 w 5134209"/>
                <a:gd name="connsiteY7" fmla="*/ 2131714 h 4857702"/>
                <a:gd name="connsiteX8" fmla="*/ 2013465 w 5134209"/>
                <a:gd name="connsiteY8" fmla="*/ 1909594 h 4857702"/>
                <a:gd name="connsiteX9" fmla="*/ 3190931 w 5134209"/>
                <a:gd name="connsiteY9" fmla="*/ 2273625 h 4857702"/>
                <a:gd name="connsiteX10" fmla="*/ 2334325 w 5134209"/>
                <a:gd name="connsiteY10" fmla="*/ 3371893 h 4857702"/>
                <a:gd name="connsiteX11" fmla="*/ 1823843 w 5134209"/>
                <a:gd name="connsiteY11" fmla="*/ 3967575 h 4857702"/>
                <a:gd name="connsiteX12" fmla="*/ 2216051 w 5134209"/>
                <a:gd name="connsiteY12" fmla="*/ 4856816 h 4857702"/>
                <a:gd name="connsiteX13" fmla="*/ 3577632 w 5134209"/>
                <a:gd name="connsiteY13" fmla="*/ 4142119 h 4857702"/>
                <a:gd name="connsiteX14" fmla="*/ 5073864 w 5134209"/>
                <a:gd name="connsiteY14" fmla="*/ 4572993 h 4857702"/>
                <a:gd name="connsiteX15" fmla="*/ 4939171 w 5134209"/>
                <a:gd name="connsiteY15" fmla="*/ 2029909 h 4857702"/>
                <a:gd name="connsiteX16" fmla="*/ 4888586 w 5134209"/>
                <a:gd name="connsiteY16" fmla="*/ 440189 h 4857702"/>
                <a:gd name="connsiteX0" fmla="*/ 4788585 w 5034208"/>
                <a:gd name="connsiteY0" fmla="*/ 428638 h 4846151"/>
                <a:gd name="connsiteX1" fmla="*/ 3223171 w 5034208"/>
                <a:gd name="connsiteY1" fmla="*/ 277192 h 4846151"/>
                <a:gd name="connsiteX2" fmla="*/ 2549647 w 5034208"/>
                <a:gd name="connsiteY2" fmla="*/ 852122 h 4846151"/>
                <a:gd name="connsiteX3" fmla="*/ 883425 w 5034208"/>
                <a:gd name="connsiteY3" fmla="*/ 380 h 4846151"/>
                <a:gd name="connsiteX4" fmla="*/ 18288 w 5034208"/>
                <a:gd name="connsiteY4" fmla="*/ 979781 h 4846151"/>
                <a:gd name="connsiteX5" fmla="*/ 306835 w 5034208"/>
                <a:gd name="connsiteY5" fmla="*/ 2325077 h 4846151"/>
                <a:gd name="connsiteX6" fmla="*/ 761346 w 5034208"/>
                <a:gd name="connsiteY6" fmla="*/ 2525604 h 4846151"/>
                <a:gd name="connsiteX7" fmla="*/ 1100013 w 5034208"/>
                <a:gd name="connsiteY7" fmla="*/ 2120163 h 4846151"/>
                <a:gd name="connsiteX8" fmla="*/ 1913464 w 5034208"/>
                <a:gd name="connsiteY8" fmla="*/ 1898043 h 4846151"/>
                <a:gd name="connsiteX9" fmla="*/ 3090930 w 5034208"/>
                <a:gd name="connsiteY9" fmla="*/ 2262074 h 4846151"/>
                <a:gd name="connsiteX10" fmla="*/ 2234324 w 5034208"/>
                <a:gd name="connsiteY10" fmla="*/ 3360342 h 4846151"/>
                <a:gd name="connsiteX11" fmla="*/ 1723842 w 5034208"/>
                <a:gd name="connsiteY11" fmla="*/ 3956024 h 4846151"/>
                <a:gd name="connsiteX12" fmla="*/ 2116050 w 5034208"/>
                <a:gd name="connsiteY12" fmla="*/ 4845265 h 4846151"/>
                <a:gd name="connsiteX13" fmla="*/ 3477631 w 5034208"/>
                <a:gd name="connsiteY13" fmla="*/ 4130568 h 4846151"/>
                <a:gd name="connsiteX14" fmla="*/ 4973863 w 5034208"/>
                <a:gd name="connsiteY14" fmla="*/ 4561442 h 4846151"/>
                <a:gd name="connsiteX15" fmla="*/ 4839170 w 5034208"/>
                <a:gd name="connsiteY15" fmla="*/ 2018358 h 4846151"/>
                <a:gd name="connsiteX16" fmla="*/ 4788585 w 503420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827036 w 5099898"/>
                <a:gd name="connsiteY6" fmla="*/ 2525604 h 4846151"/>
                <a:gd name="connsiteX7" fmla="*/ 1165703 w 5099898"/>
                <a:gd name="connsiteY7" fmla="*/ 2120163 h 4846151"/>
                <a:gd name="connsiteX8" fmla="*/ 1979154 w 5099898"/>
                <a:gd name="connsiteY8" fmla="*/ 1898043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65703 w 5099898"/>
                <a:gd name="connsiteY7" fmla="*/ 2120163 h 4846151"/>
                <a:gd name="connsiteX8" fmla="*/ 1979154 w 5099898"/>
                <a:gd name="connsiteY8" fmla="*/ 1898043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1979154 w 5099898"/>
                <a:gd name="connsiteY8" fmla="*/ 1898043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3156620 w 5099898"/>
                <a:gd name="connsiteY9" fmla="*/ 2262074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2300014 w 5099898"/>
                <a:gd name="connsiteY10" fmla="*/ 3360342 h 4846151"/>
                <a:gd name="connsiteX11" fmla="*/ 1789532 w 5099898"/>
                <a:gd name="connsiteY11" fmla="*/ 3956024 h 4846151"/>
                <a:gd name="connsiteX12" fmla="*/ 2181740 w 5099898"/>
                <a:gd name="connsiteY12" fmla="*/ 4845265 h 4846151"/>
                <a:gd name="connsiteX13" fmla="*/ 3543321 w 5099898"/>
                <a:gd name="connsiteY13" fmla="*/ 4130568 h 4846151"/>
                <a:gd name="connsiteX14" fmla="*/ 5039553 w 5099898"/>
                <a:gd name="connsiteY14" fmla="*/ 4561442 h 4846151"/>
                <a:gd name="connsiteX15" fmla="*/ 4904860 w 5099898"/>
                <a:gd name="connsiteY15" fmla="*/ 2018358 h 4846151"/>
                <a:gd name="connsiteX16" fmla="*/ 4854275 w 5099898"/>
                <a:gd name="connsiteY16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2300014 w 5099898"/>
                <a:gd name="connsiteY10" fmla="*/ 3360342 h 4846151"/>
                <a:gd name="connsiteX11" fmla="*/ 2280522 w 5099898"/>
                <a:gd name="connsiteY11" fmla="*/ 3357485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2300014 w 5099898"/>
                <a:gd name="connsiteY10" fmla="*/ 3360342 h 4846151"/>
                <a:gd name="connsiteX11" fmla="*/ 2765425 w 5099898"/>
                <a:gd name="connsiteY11" fmla="*/ 3172757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2765425 w 5099898"/>
                <a:gd name="connsiteY11" fmla="*/ 3172757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3296509 w 5099898"/>
                <a:gd name="connsiteY11" fmla="*/ 2630121 h 4846151"/>
                <a:gd name="connsiteX12" fmla="*/ 1789532 w 5099898"/>
                <a:gd name="connsiteY12" fmla="*/ 3956024 h 4846151"/>
                <a:gd name="connsiteX13" fmla="*/ 2181740 w 5099898"/>
                <a:gd name="connsiteY13" fmla="*/ 4845265 h 4846151"/>
                <a:gd name="connsiteX14" fmla="*/ 3543321 w 5099898"/>
                <a:gd name="connsiteY14" fmla="*/ 4130568 h 4846151"/>
                <a:gd name="connsiteX15" fmla="*/ 5039553 w 5099898"/>
                <a:gd name="connsiteY15" fmla="*/ 4561442 h 4846151"/>
                <a:gd name="connsiteX16" fmla="*/ 4904860 w 5099898"/>
                <a:gd name="connsiteY16" fmla="*/ 2018358 h 4846151"/>
                <a:gd name="connsiteX17" fmla="*/ 4854275 w 5099898"/>
                <a:gd name="connsiteY17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3296509 w 5099898"/>
                <a:gd name="connsiteY11" fmla="*/ 2630121 h 4846151"/>
                <a:gd name="connsiteX12" fmla="*/ 2476792 w 5099898"/>
                <a:gd name="connsiteY12" fmla="*/ 3265122 h 4846151"/>
                <a:gd name="connsiteX13" fmla="*/ 1789532 w 5099898"/>
                <a:gd name="connsiteY13" fmla="*/ 3956024 h 4846151"/>
                <a:gd name="connsiteX14" fmla="*/ 2181740 w 5099898"/>
                <a:gd name="connsiteY14" fmla="*/ 4845265 h 4846151"/>
                <a:gd name="connsiteX15" fmla="*/ 3543321 w 5099898"/>
                <a:gd name="connsiteY15" fmla="*/ 4130568 h 4846151"/>
                <a:gd name="connsiteX16" fmla="*/ 5039553 w 5099898"/>
                <a:gd name="connsiteY16" fmla="*/ 4561442 h 4846151"/>
                <a:gd name="connsiteX17" fmla="*/ 4904860 w 5099898"/>
                <a:gd name="connsiteY17" fmla="*/ 2018358 h 4846151"/>
                <a:gd name="connsiteX18" fmla="*/ 4854275 w 5099898"/>
                <a:gd name="connsiteY18" fmla="*/ 428638 h 4846151"/>
                <a:gd name="connsiteX0" fmla="*/ 4854275 w 5099898"/>
                <a:gd name="connsiteY0" fmla="*/ 428638 h 4846151"/>
                <a:gd name="connsiteX1" fmla="*/ 3288861 w 5099898"/>
                <a:gd name="connsiteY1" fmla="*/ 277192 h 4846151"/>
                <a:gd name="connsiteX2" fmla="*/ 2615337 w 5099898"/>
                <a:gd name="connsiteY2" fmla="*/ 852122 h 4846151"/>
                <a:gd name="connsiteX3" fmla="*/ 949115 w 5099898"/>
                <a:gd name="connsiteY3" fmla="*/ 380 h 4846151"/>
                <a:gd name="connsiteX4" fmla="*/ 83978 w 5099898"/>
                <a:gd name="connsiteY4" fmla="*/ 979781 h 4846151"/>
                <a:gd name="connsiteX5" fmla="*/ 83893 w 5099898"/>
                <a:gd name="connsiteY5" fmla="*/ 2417441 h 4846151"/>
                <a:gd name="connsiteX6" fmla="*/ 1057942 w 5099898"/>
                <a:gd name="connsiteY6" fmla="*/ 2814240 h 4846151"/>
                <a:gd name="connsiteX7" fmla="*/ 1142612 w 5099898"/>
                <a:gd name="connsiteY7" fmla="*/ 1866163 h 4846151"/>
                <a:gd name="connsiteX8" fmla="*/ 2106152 w 5099898"/>
                <a:gd name="connsiteY8" fmla="*/ 1678679 h 4846151"/>
                <a:gd name="connsiteX9" fmla="*/ 2613991 w 5099898"/>
                <a:gd name="connsiteY9" fmla="*/ 2296710 h 4846151"/>
                <a:gd name="connsiteX10" fmla="*/ 3327545 w 5099898"/>
                <a:gd name="connsiteY10" fmla="*/ 1894069 h 4846151"/>
                <a:gd name="connsiteX11" fmla="*/ 3296509 w 5099898"/>
                <a:gd name="connsiteY11" fmla="*/ 2630121 h 4846151"/>
                <a:gd name="connsiteX12" fmla="*/ 2141978 w 5099898"/>
                <a:gd name="connsiteY12" fmla="*/ 3057304 h 4846151"/>
                <a:gd name="connsiteX13" fmla="*/ 1789532 w 5099898"/>
                <a:gd name="connsiteY13" fmla="*/ 3956024 h 4846151"/>
                <a:gd name="connsiteX14" fmla="*/ 2181740 w 5099898"/>
                <a:gd name="connsiteY14" fmla="*/ 4845265 h 4846151"/>
                <a:gd name="connsiteX15" fmla="*/ 3543321 w 5099898"/>
                <a:gd name="connsiteY15" fmla="*/ 4130568 h 4846151"/>
                <a:gd name="connsiteX16" fmla="*/ 5039553 w 5099898"/>
                <a:gd name="connsiteY16" fmla="*/ 4561442 h 4846151"/>
                <a:gd name="connsiteX17" fmla="*/ 4904860 w 5099898"/>
                <a:gd name="connsiteY17" fmla="*/ 2018358 h 4846151"/>
                <a:gd name="connsiteX18" fmla="*/ 4854275 w 5099898"/>
                <a:gd name="connsiteY18" fmla="*/ 428638 h 4846151"/>
                <a:gd name="connsiteX0" fmla="*/ 4854275 w 5099898"/>
                <a:gd name="connsiteY0" fmla="*/ 428638 h 4846948"/>
                <a:gd name="connsiteX1" fmla="*/ 3288861 w 5099898"/>
                <a:gd name="connsiteY1" fmla="*/ 277192 h 4846948"/>
                <a:gd name="connsiteX2" fmla="*/ 2615337 w 5099898"/>
                <a:gd name="connsiteY2" fmla="*/ 852122 h 4846948"/>
                <a:gd name="connsiteX3" fmla="*/ 949115 w 5099898"/>
                <a:gd name="connsiteY3" fmla="*/ 380 h 4846948"/>
                <a:gd name="connsiteX4" fmla="*/ 83978 w 5099898"/>
                <a:gd name="connsiteY4" fmla="*/ 979781 h 4846948"/>
                <a:gd name="connsiteX5" fmla="*/ 83893 w 5099898"/>
                <a:gd name="connsiteY5" fmla="*/ 2417441 h 4846948"/>
                <a:gd name="connsiteX6" fmla="*/ 1057942 w 5099898"/>
                <a:gd name="connsiteY6" fmla="*/ 2814240 h 4846948"/>
                <a:gd name="connsiteX7" fmla="*/ 1142612 w 5099898"/>
                <a:gd name="connsiteY7" fmla="*/ 1866163 h 4846948"/>
                <a:gd name="connsiteX8" fmla="*/ 2106152 w 5099898"/>
                <a:gd name="connsiteY8" fmla="*/ 1678679 h 4846948"/>
                <a:gd name="connsiteX9" fmla="*/ 2613991 w 5099898"/>
                <a:gd name="connsiteY9" fmla="*/ 2296710 h 4846948"/>
                <a:gd name="connsiteX10" fmla="*/ 3327545 w 5099898"/>
                <a:gd name="connsiteY10" fmla="*/ 1894069 h 4846948"/>
                <a:gd name="connsiteX11" fmla="*/ 3296509 w 5099898"/>
                <a:gd name="connsiteY11" fmla="*/ 2630121 h 4846948"/>
                <a:gd name="connsiteX12" fmla="*/ 2141978 w 5099898"/>
                <a:gd name="connsiteY12" fmla="*/ 3057304 h 4846948"/>
                <a:gd name="connsiteX13" fmla="*/ 2239799 w 5099898"/>
                <a:gd name="connsiteY13" fmla="*/ 3886752 h 4846948"/>
                <a:gd name="connsiteX14" fmla="*/ 2181740 w 5099898"/>
                <a:gd name="connsiteY14" fmla="*/ 4845265 h 4846948"/>
                <a:gd name="connsiteX15" fmla="*/ 3543321 w 5099898"/>
                <a:gd name="connsiteY15" fmla="*/ 4130568 h 4846948"/>
                <a:gd name="connsiteX16" fmla="*/ 5039553 w 5099898"/>
                <a:gd name="connsiteY16" fmla="*/ 4561442 h 4846948"/>
                <a:gd name="connsiteX17" fmla="*/ 4904860 w 5099898"/>
                <a:gd name="connsiteY17" fmla="*/ 2018358 h 4846948"/>
                <a:gd name="connsiteX18" fmla="*/ 4854275 w 5099898"/>
                <a:gd name="connsiteY18" fmla="*/ 428638 h 4846948"/>
                <a:gd name="connsiteX0" fmla="*/ 4854275 w 5099898"/>
                <a:gd name="connsiteY0" fmla="*/ 428638 h 4862905"/>
                <a:gd name="connsiteX1" fmla="*/ 3288861 w 5099898"/>
                <a:gd name="connsiteY1" fmla="*/ 277192 h 4862905"/>
                <a:gd name="connsiteX2" fmla="*/ 2615337 w 5099898"/>
                <a:gd name="connsiteY2" fmla="*/ 852122 h 4862905"/>
                <a:gd name="connsiteX3" fmla="*/ 949115 w 5099898"/>
                <a:gd name="connsiteY3" fmla="*/ 380 h 4862905"/>
                <a:gd name="connsiteX4" fmla="*/ 83978 w 5099898"/>
                <a:gd name="connsiteY4" fmla="*/ 979781 h 4862905"/>
                <a:gd name="connsiteX5" fmla="*/ 83893 w 5099898"/>
                <a:gd name="connsiteY5" fmla="*/ 2417441 h 4862905"/>
                <a:gd name="connsiteX6" fmla="*/ 1057942 w 5099898"/>
                <a:gd name="connsiteY6" fmla="*/ 2814240 h 4862905"/>
                <a:gd name="connsiteX7" fmla="*/ 1142612 w 5099898"/>
                <a:gd name="connsiteY7" fmla="*/ 1866163 h 4862905"/>
                <a:gd name="connsiteX8" fmla="*/ 2106152 w 5099898"/>
                <a:gd name="connsiteY8" fmla="*/ 1678679 h 4862905"/>
                <a:gd name="connsiteX9" fmla="*/ 2613991 w 5099898"/>
                <a:gd name="connsiteY9" fmla="*/ 2296710 h 4862905"/>
                <a:gd name="connsiteX10" fmla="*/ 3327545 w 5099898"/>
                <a:gd name="connsiteY10" fmla="*/ 1894069 h 4862905"/>
                <a:gd name="connsiteX11" fmla="*/ 3296509 w 5099898"/>
                <a:gd name="connsiteY11" fmla="*/ 2630121 h 4862905"/>
                <a:gd name="connsiteX12" fmla="*/ 2141978 w 5099898"/>
                <a:gd name="connsiteY12" fmla="*/ 3057304 h 4862905"/>
                <a:gd name="connsiteX13" fmla="*/ 2239799 w 5099898"/>
                <a:gd name="connsiteY13" fmla="*/ 3886752 h 4862905"/>
                <a:gd name="connsiteX14" fmla="*/ 2084252 w 5099898"/>
                <a:gd name="connsiteY14" fmla="*/ 4581302 h 4862905"/>
                <a:gd name="connsiteX15" fmla="*/ 2181740 w 5099898"/>
                <a:gd name="connsiteY15" fmla="*/ 4845265 h 4862905"/>
                <a:gd name="connsiteX16" fmla="*/ 3543321 w 5099898"/>
                <a:gd name="connsiteY16" fmla="*/ 4130568 h 4862905"/>
                <a:gd name="connsiteX17" fmla="*/ 5039553 w 5099898"/>
                <a:gd name="connsiteY17" fmla="*/ 4561442 h 4862905"/>
                <a:gd name="connsiteX18" fmla="*/ 4904860 w 5099898"/>
                <a:gd name="connsiteY18" fmla="*/ 2018358 h 4862905"/>
                <a:gd name="connsiteX19" fmla="*/ 4854275 w 5099898"/>
                <a:gd name="connsiteY19" fmla="*/ 428638 h 4862905"/>
                <a:gd name="connsiteX0" fmla="*/ 4854275 w 5099898"/>
                <a:gd name="connsiteY0" fmla="*/ 428638 h 4846024"/>
                <a:gd name="connsiteX1" fmla="*/ 3288861 w 5099898"/>
                <a:gd name="connsiteY1" fmla="*/ 277192 h 4846024"/>
                <a:gd name="connsiteX2" fmla="*/ 2615337 w 5099898"/>
                <a:gd name="connsiteY2" fmla="*/ 852122 h 4846024"/>
                <a:gd name="connsiteX3" fmla="*/ 949115 w 5099898"/>
                <a:gd name="connsiteY3" fmla="*/ 380 h 4846024"/>
                <a:gd name="connsiteX4" fmla="*/ 83978 w 5099898"/>
                <a:gd name="connsiteY4" fmla="*/ 979781 h 4846024"/>
                <a:gd name="connsiteX5" fmla="*/ 83893 w 5099898"/>
                <a:gd name="connsiteY5" fmla="*/ 2417441 h 4846024"/>
                <a:gd name="connsiteX6" fmla="*/ 1057942 w 5099898"/>
                <a:gd name="connsiteY6" fmla="*/ 2814240 h 4846024"/>
                <a:gd name="connsiteX7" fmla="*/ 1142612 w 5099898"/>
                <a:gd name="connsiteY7" fmla="*/ 1866163 h 4846024"/>
                <a:gd name="connsiteX8" fmla="*/ 2106152 w 5099898"/>
                <a:gd name="connsiteY8" fmla="*/ 1678679 h 4846024"/>
                <a:gd name="connsiteX9" fmla="*/ 2613991 w 5099898"/>
                <a:gd name="connsiteY9" fmla="*/ 2296710 h 4846024"/>
                <a:gd name="connsiteX10" fmla="*/ 3327545 w 5099898"/>
                <a:gd name="connsiteY10" fmla="*/ 1894069 h 4846024"/>
                <a:gd name="connsiteX11" fmla="*/ 3296509 w 5099898"/>
                <a:gd name="connsiteY11" fmla="*/ 2630121 h 4846024"/>
                <a:gd name="connsiteX12" fmla="*/ 2141978 w 5099898"/>
                <a:gd name="connsiteY12" fmla="*/ 3057304 h 4846024"/>
                <a:gd name="connsiteX13" fmla="*/ 2239799 w 5099898"/>
                <a:gd name="connsiteY13" fmla="*/ 3886752 h 4846024"/>
                <a:gd name="connsiteX14" fmla="*/ 1495442 w 5099898"/>
                <a:gd name="connsiteY14" fmla="*/ 3969393 h 4846024"/>
                <a:gd name="connsiteX15" fmla="*/ 2181740 w 5099898"/>
                <a:gd name="connsiteY15" fmla="*/ 4845265 h 4846024"/>
                <a:gd name="connsiteX16" fmla="*/ 3543321 w 5099898"/>
                <a:gd name="connsiteY16" fmla="*/ 4130568 h 4846024"/>
                <a:gd name="connsiteX17" fmla="*/ 5039553 w 5099898"/>
                <a:gd name="connsiteY17" fmla="*/ 4561442 h 4846024"/>
                <a:gd name="connsiteX18" fmla="*/ 4904860 w 5099898"/>
                <a:gd name="connsiteY18" fmla="*/ 2018358 h 4846024"/>
                <a:gd name="connsiteX19" fmla="*/ 4854275 w 5099898"/>
                <a:gd name="connsiteY19" fmla="*/ 428638 h 4846024"/>
                <a:gd name="connsiteX0" fmla="*/ 4854275 w 5099898"/>
                <a:gd name="connsiteY0" fmla="*/ 428638 h 5169089"/>
                <a:gd name="connsiteX1" fmla="*/ 3288861 w 5099898"/>
                <a:gd name="connsiteY1" fmla="*/ 277192 h 5169089"/>
                <a:gd name="connsiteX2" fmla="*/ 2615337 w 5099898"/>
                <a:gd name="connsiteY2" fmla="*/ 852122 h 5169089"/>
                <a:gd name="connsiteX3" fmla="*/ 949115 w 5099898"/>
                <a:gd name="connsiteY3" fmla="*/ 380 h 5169089"/>
                <a:gd name="connsiteX4" fmla="*/ 83978 w 5099898"/>
                <a:gd name="connsiteY4" fmla="*/ 979781 h 5169089"/>
                <a:gd name="connsiteX5" fmla="*/ 83893 w 5099898"/>
                <a:gd name="connsiteY5" fmla="*/ 2417441 h 5169089"/>
                <a:gd name="connsiteX6" fmla="*/ 1057942 w 5099898"/>
                <a:gd name="connsiteY6" fmla="*/ 2814240 h 5169089"/>
                <a:gd name="connsiteX7" fmla="*/ 1142612 w 5099898"/>
                <a:gd name="connsiteY7" fmla="*/ 1866163 h 5169089"/>
                <a:gd name="connsiteX8" fmla="*/ 2106152 w 5099898"/>
                <a:gd name="connsiteY8" fmla="*/ 1678679 h 5169089"/>
                <a:gd name="connsiteX9" fmla="*/ 2613991 w 5099898"/>
                <a:gd name="connsiteY9" fmla="*/ 2296710 h 5169089"/>
                <a:gd name="connsiteX10" fmla="*/ 3327545 w 5099898"/>
                <a:gd name="connsiteY10" fmla="*/ 1894069 h 5169089"/>
                <a:gd name="connsiteX11" fmla="*/ 3296509 w 5099898"/>
                <a:gd name="connsiteY11" fmla="*/ 2630121 h 5169089"/>
                <a:gd name="connsiteX12" fmla="*/ 2141978 w 5099898"/>
                <a:gd name="connsiteY12" fmla="*/ 3057304 h 5169089"/>
                <a:gd name="connsiteX13" fmla="*/ 2239799 w 5099898"/>
                <a:gd name="connsiteY13" fmla="*/ 3886752 h 5169089"/>
                <a:gd name="connsiteX14" fmla="*/ 1495442 w 5099898"/>
                <a:gd name="connsiteY14" fmla="*/ 3969393 h 5169089"/>
                <a:gd name="connsiteX15" fmla="*/ 2089378 w 5099898"/>
                <a:gd name="connsiteY15" fmla="*/ 5168538 h 5169089"/>
                <a:gd name="connsiteX16" fmla="*/ 3543321 w 5099898"/>
                <a:gd name="connsiteY16" fmla="*/ 4130568 h 5169089"/>
                <a:gd name="connsiteX17" fmla="*/ 5039553 w 5099898"/>
                <a:gd name="connsiteY17" fmla="*/ 4561442 h 5169089"/>
                <a:gd name="connsiteX18" fmla="*/ 4904860 w 5099898"/>
                <a:gd name="connsiteY18" fmla="*/ 2018358 h 5169089"/>
                <a:gd name="connsiteX19" fmla="*/ 4854275 w 5099898"/>
                <a:gd name="connsiteY19" fmla="*/ 428638 h 5169089"/>
                <a:gd name="connsiteX0" fmla="*/ 4854275 w 5099898"/>
                <a:gd name="connsiteY0" fmla="*/ 428638 h 5168562"/>
                <a:gd name="connsiteX1" fmla="*/ 3288861 w 5099898"/>
                <a:gd name="connsiteY1" fmla="*/ 277192 h 5168562"/>
                <a:gd name="connsiteX2" fmla="*/ 2615337 w 5099898"/>
                <a:gd name="connsiteY2" fmla="*/ 852122 h 5168562"/>
                <a:gd name="connsiteX3" fmla="*/ 949115 w 5099898"/>
                <a:gd name="connsiteY3" fmla="*/ 380 h 5168562"/>
                <a:gd name="connsiteX4" fmla="*/ 83978 w 5099898"/>
                <a:gd name="connsiteY4" fmla="*/ 979781 h 5168562"/>
                <a:gd name="connsiteX5" fmla="*/ 83893 w 5099898"/>
                <a:gd name="connsiteY5" fmla="*/ 2417441 h 5168562"/>
                <a:gd name="connsiteX6" fmla="*/ 1057942 w 5099898"/>
                <a:gd name="connsiteY6" fmla="*/ 2814240 h 5168562"/>
                <a:gd name="connsiteX7" fmla="*/ 1142612 w 5099898"/>
                <a:gd name="connsiteY7" fmla="*/ 1866163 h 5168562"/>
                <a:gd name="connsiteX8" fmla="*/ 2106152 w 5099898"/>
                <a:gd name="connsiteY8" fmla="*/ 1678679 h 5168562"/>
                <a:gd name="connsiteX9" fmla="*/ 2613991 w 5099898"/>
                <a:gd name="connsiteY9" fmla="*/ 2296710 h 5168562"/>
                <a:gd name="connsiteX10" fmla="*/ 3327545 w 5099898"/>
                <a:gd name="connsiteY10" fmla="*/ 1894069 h 5168562"/>
                <a:gd name="connsiteX11" fmla="*/ 3296509 w 5099898"/>
                <a:gd name="connsiteY11" fmla="*/ 2630121 h 5168562"/>
                <a:gd name="connsiteX12" fmla="*/ 2141978 w 5099898"/>
                <a:gd name="connsiteY12" fmla="*/ 3057304 h 5168562"/>
                <a:gd name="connsiteX13" fmla="*/ 2239799 w 5099898"/>
                <a:gd name="connsiteY13" fmla="*/ 3886752 h 5168562"/>
                <a:gd name="connsiteX14" fmla="*/ 1495442 w 5099898"/>
                <a:gd name="connsiteY14" fmla="*/ 3969393 h 5168562"/>
                <a:gd name="connsiteX15" fmla="*/ 2089378 w 5099898"/>
                <a:gd name="connsiteY15" fmla="*/ 5168538 h 5168562"/>
                <a:gd name="connsiteX16" fmla="*/ 3196962 w 5099898"/>
                <a:gd name="connsiteY16" fmla="*/ 3934295 h 5168562"/>
                <a:gd name="connsiteX17" fmla="*/ 5039553 w 5099898"/>
                <a:gd name="connsiteY17" fmla="*/ 4561442 h 5168562"/>
                <a:gd name="connsiteX18" fmla="*/ 4904860 w 5099898"/>
                <a:gd name="connsiteY18" fmla="*/ 2018358 h 5168562"/>
                <a:gd name="connsiteX19" fmla="*/ 4854275 w 5099898"/>
                <a:gd name="connsiteY19" fmla="*/ 428638 h 5168562"/>
                <a:gd name="connsiteX0" fmla="*/ 4854275 w 5083003"/>
                <a:gd name="connsiteY0" fmla="*/ 428638 h 5168562"/>
                <a:gd name="connsiteX1" fmla="*/ 3288861 w 5083003"/>
                <a:gd name="connsiteY1" fmla="*/ 277192 h 5168562"/>
                <a:gd name="connsiteX2" fmla="*/ 2615337 w 5083003"/>
                <a:gd name="connsiteY2" fmla="*/ 852122 h 5168562"/>
                <a:gd name="connsiteX3" fmla="*/ 949115 w 5083003"/>
                <a:gd name="connsiteY3" fmla="*/ 380 h 5168562"/>
                <a:gd name="connsiteX4" fmla="*/ 83978 w 5083003"/>
                <a:gd name="connsiteY4" fmla="*/ 979781 h 5168562"/>
                <a:gd name="connsiteX5" fmla="*/ 83893 w 5083003"/>
                <a:gd name="connsiteY5" fmla="*/ 2417441 h 5168562"/>
                <a:gd name="connsiteX6" fmla="*/ 1057942 w 5083003"/>
                <a:gd name="connsiteY6" fmla="*/ 2814240 h 5168562"/>
                <a:gd name="connsiteX7" fmla="*/ 1142612 w 5083003"/>
                <a:gd name="connsiteY7" fmla="*/ 1866163 h 5168562"/>
                <a:gd name="connsiteX8" fmla="*/ 2106152 w 5083003"/>
                <a:gd name="connsiteY8" fmla="*/ 1678679 h 5168562"/>
                <a:gd name="connsiteX9" fmla="*/ 2613991 w 5083003"/>
                <a:gd name="connsiteY9" fmla="*/ 2296710 h 5168562"/>
                <a:gd name="connsiteX10" fmla="*/ 3327545 w 5083003"/>
                <a:gd name="connsiteY10" fmla="*/ 1894069 h 5168562"/>
                <a:gd name="connsiteX11" fmla="*/ 3296509 w 5083003"/>
                <a:gd name="connsiteY11" fmla="*/ 2630121 h 5168562"/>
                <a:gd name="connsiteX12" fmla="*/ 2141978 w 5083003"/>
                <a:gd name="connsiteY12" fmla="*/ 3057304 h 5168562"/>
                <a:gd name="connsiteX13" fmla="*/ 2239799 w 5083003"/>
                <a:gd name="connsiteY13" fmla="*/ 3886752 h 5168562"/>
                <a:gd name="connsiteX14" fmla="*/ 1495442 w 5083003"/>
                <a:gd name="connsiteY14" fmla="*/ 3969393 h 5168562"/>
                <a:gd name="connsiteX15" fmla="*/ 2089378 w 5083003"/>
                <a:gd name="connsiteY15" fmla="*/ 5168538 h 5168562"/>
                <a:gd name="connsiteX16" fmla="*/ 3196962 w 5083003"/>
                <a:gd name="connsiteY16" fmla="*/ 3934295 h 5168562"/>
                <a:gd name="connsiteX17" fmla="*/ 4058498 w 5083003"/>
                <a:gd name="connsiteY17" fmla="*/ 4177211 h 5168562"/>
                <a:gd name="connsiteX18" fmla="*/ 5039553 w 5083003"/>
                <a:gd name="connsiteY18" fmla="*/ 4561442 h 5168562"/>
                <a:gd name="connsiteX19" fmla="*/ 4904860 w 5083003"/>
                <a:gd name="connsiteY19" fmla="*/ 2018358 h 5168562"/>
                <a:gd name="connsiteX20" fmla="*/ 4854275 w 5083003"/>
                <a:gd name="connsiteY20" fmla="*/ 428638 h 5168562"/>
                <a:gd name="connsiteX0" fmla="*/ 4854275 w 5083003"/>
                <a:gd name="connsiteY0" fmla="*/ 428638 h 5168562"/>
                <a:gd name="connsiteX1" fmla="*/ 3288861 w 5083003"/>
                <a:gd name="connsiteY1" fmla="*/ 277192 h 5168562"/>
                <a:gd name="connsiteX2" fmla="*/ 2615337 w 5083003"/>
                <a:gd name="connsiteY2" fmla="*/ 852122 h 5168562"/>
                <a:gd name="connsiteX3" fmla="*/ 949115 w 5083003"/>
                <a:gd name="connsiteY3" fmla="*/ 380 h 5168562"/>
                <a:gd name="connsiteX4" fmla="*/ 83978 w 5083003"/>
                <a:gd name="connsiteY4" fmla="*/ 979781 h 5168562"/>
                <a:gd name="connsiteX5" fmla="*/ 83893 w 5083003"/>
                <a:gd name="connsiteY5" fmla="*/ 2417441 h 5168562"/>
                <a:gd name="connsiteX6" fmla="*/ 1057942 w 5083003"/>
                <a:gd name="connsiteY6" fmla="*/ 2814240 h 5168562"/>
                <a:gd name="connsiteX7" fmla="*/ 1142612 w 5083003"/>
                <a:gd name="connsiteY7" fmla="*/ 1866163 h 5168562"/>
                <a:gd name="connsiteX8" fmla="*/ 2106152 w 5083003"/>
                <a:gd name="connsiteY8" fmla="*/ 1678679 h 5168562"/>
                <a:gd name="connsiteX9" fmla="*/ 2613991 w 5083003"/>
                <a:gd name="connsiteY9" fmla="*/ 2296710 h 5168562"/>
                <a:gd name="connsiteX10" fmla="*/ 3327545 w 5083003"/>
                <a:gd name="connsiteY10" fmla="*/ 1894069 h 5168562"/>
                <a:gd name="connsiteX11" fmla="*/ 3296509 w 5083003"/>
                <a:gd name="connsiteY11" fmla="*/ 2630121 h 5168562"/>
                <a:gd name="connsiteX12" fmla="*/ 2141978 w 5083003"/>
                <a:gd name="connsiteY12" fmla="*/ 3057304 h 5168562"/>
                <a:gd name="connsiteX13" fmla="*/ 2239799 w 5083003"/>
                <a:gd name="connsiteY13" fmla="*/ 3886752 h 5168562"/>
                <a:gd name="connsiteX14" fmla="*/ 1495442 w 5083003"/>
                <a:gd name="connsiteY14" fmla="*/ 3969393 h 5168562"/>
                <a:gd name="connsiteX15" fmla="*/ 2089378 w 5083003"/>
                <a:gd name="connsiteY15" fmla="*/ 5168538 h 5168562"/>
                <a:gd name="connsiteX16" fmla="*/ 3196962 w 5083003"/>
                <a:gd name="connsiteY16" fmla="*/ 3934295 h 5168562"/>
                <a:gd name="connsiteX17" fmla="*/ 4543401 w 5083003"/>
                <a:gd name="connsiteY17" fmla="*/ 4408120 h 5168562"/>
                <a:gd name="connsiteX18" fmla="*/ 5039553 w 5083003"/>
                <a:gd name="connsiteY18" fmla="*/ 4561442 h 5168562"/>
                <a:gd name="connsiteX19" fmla="*/ 4904860 w 5083003"/>
                <a:gd name="connsiteY19" fmla="*/ 2018358 h 5168562"/>
                <a:gd name="connsiteX20" fmla="*/ 4854275 w 5083003"/>
                <a:gd name="connsiteY20" fmla="*/ 428638 h 5168562"/>
                <a:gd name="connsiteX0" fmla="*/ 4854275 w 5124803"/>
                <a:gd name="connsiteY0" fmla="*/ 428638 h 5168562"/>
                <a:gd name="connsiteX1" fmla="*/ 3288861 w 5124803"/>
                <a:gd name="connsiteY1" fmla="*/ 277192 h 5168562"/>
                <a:gd name="connsiteX2" fmla="*/ 2615337 w 5124803"/>
                <a:gd name="connsiteY2" fmla="*/ 852122 h 5168562"/>
                <a:gd name="connsiteX3" fmla="*/ 949115 w 5124803"/>
                <a:gd name="connsiteY3" fmla="*/ 380 h 5168562"/>
                <a:gd name="connsiteX4" fmla="*/ 83978 w 5124803"/>
                <a:gd name="connsiteY4" fmla="*/ 979781 h 5168562"/>
                <a:gd name="connsiteX5" fmla="*/ 83893 w 5124803"/>
                <a:gd name="connsiteY5" fmla="*/ 2417441 h 5168562"/>
                <a:gd name="connsiteX6" fmla="*/ 1057942 w 5124803"/>
                <a:gd name="connsiteY6" fmla="*/ 2814240 h 5168562"/>
                <a:gd name="connsiteX7" fmla="*/ 1142612 w 5124803"/>
                <a:gd name="connsiteY7" fmla="*/ 1866163 h 5168562"/>
                <a:gd name="connsiteX8" fmla="*/ 2106152 w 5124803"/>
                <a:gd name="connsiteY8" fmla="*/ 1678679 h 5168562"/>
                <a:gd name="connsiteX9" fmla="*/ 2613991 w 5124803"/>
                <a:gd name="connsiteY9" fmla="*/ 2296710 h 5168562"/>
                <a:gd name="connsiteX10" fmla="*/ 3327545 w 5124803"/>
                <a:gd name="connsiteY10" fmla="*/ 1894069 h 5168562"/>
                <a:gd name="connsiteX11" fmla="*/ 3296509 w 5124803"/>
                <a:gd name="connsiteY11" fmla="*/ 2630121 h 5168562"/>
                <a:gd name="connsiteX12" fmla="*/ 2141978 w 5124803"/>
                <a:gd name="connsiteY12" fmla="*/ 3057304 h 5168562"/>
                <a:gd name="connsiteX13" fmla="*/ 2239799 w 5124803"/>
                <a:gd name="connsiteY13" fmla="*/ 3886752 h 5168562"/>
                <a:gd name="connsiteX14" fmla="*/ 1495442 w 5124803"/>
                <a:gd name="connsiteY14" fmla="*/ 3969393 h 5168562"/>
                <a:gd name="connsiteX15" fmla="*/ 2089378 w 5124803"/>
                <a:gd name="connsiteY15" fmla="*/ 5168538 h 5168562"/>
                <a:gd name="connsiteX16" fmla="*/ 3196962 w 5124803"/>
                <a:gd name="connsiteY16" fmla="*/ 3934295 h 5168562"/>
                <a:gd name="connsiteX17" fmla="*/ 4543401 w 5124803"/>
                <a:gd name="connsiteY17" fmla="*/ 4408120 h 5168562"/>
                <a:gd name="connsiteX18" fmla="*/ 5085734 w 5124803"/>
                <a:gd name="connsiteY18" fmla="*/ 4815442 h 5168562"/>
                <a:gd name="connsiteX19" fmla="*/ 4904860 w 5124803"/>
                <a:gd name="connsiteY19" fmla="*/ 2018358 h 5168562"/>
                <a:gd name="connsiteX20" fmla="*/ 4854275 w 5124803"/>
                <a:gd name="connsiteY20" fmla="*/ 428638 h 5168562"/>
                <a:gd name="connsiteX0" fmla="*/ 4854275 w 5107915"/>
                <a:gd name="connsiteY0" fmla="*/ 428638 h 5168562"/>
                <a:gd name="connsiteX1" fmla="*/ 3288861 w 5107915"/>
                <a:gd name="connsiteY1" fmla="*/ 277192 h 5168562"/>
                <a:gd name="connsiteX2" fmla="*/ 2615337 w 5107915"/>
                <a:gd name="connsiteY2" fmla="*/ 852122 h 5168562"/>
                <a:gd name="connsiteX3" fmla="*/ 949115 w 5107915"/>
                <a:gd name="connsiteY3" fmla="*/ 380 h 5168562"/>
                <a:gd name="connsiteX4" fmla="*/ 83978 w 5107915"/>
                <a:gd name="connsiteY4" fmla="*/ 979781 h 5168562"/>
                <a:gd name="connsiteX5" fmla="*/ 83893 w 5107915"/>
                <a:gd name="connsiteY5" fmla="*/ 2417441 h 5168562"/>
                <a:gd name="connsiteX6" fmla="*/ 1057942 w 5107915"/>
                <a:gd name="connsiteY6" fmla="*/ 2814240 h 5168562"/>
                <a:gd name="connsiteX7" fmla="*/ 1142612 w 5107915"/>
                <a:gd name="connsiteY7" fmla="*/ 1866163 h 5168562"/>
                <a:gd name="connsiteX8" fmla="*/ 2106152 w 5107915"/>
                <a:gd name="connsiteY8" fmla="*/ 1678679 h 5168562"/>
                <a:gd name="connsiteX9" fmla="*/ 2613991 w 5107915"/>
                <a:gd name="connsiteY9" fmla="*/ 2296710 h 5168562"/>
                <a:gd name="connsiteX10" fmla="*/ 3327545 w 5107915"/>
                <a:gd name="connsiteY10" fmla="*/ 1894069 h 5168562"/>
                <a:gd name="connsiteX11" fmla="*/ 3296509 w 5107915"/>
                <a:gd name="connsiteY11" fmla="*/ 2630121 h 5168562"/>
                <a:gd name="connsiteX12" fmla="*/ 2141978 w 5107915"/>
                <a:gd name="connsiteY12" fmla="*/ 3057304 h 5168562"/>
                <a:gd name="connsiteX13" fmla="*/ 2239799 w 5107915"/>
                <a:gd name="connsiteY13" fmla="*/ 3886752 h 5168562"/>
                <a:gd name="connsiteX14" fmla="*/ 1495442 w 5107915"/>
                <a:gd name="connsiteY14" fmla="*/ 3969393 h 5168562"/>
                <a:gd name="connsiteX15" fmla="*/ 2089378 w 5107915"/>
                <a:gd name="connsiteY15" fmla="*/ 5168538 h 5168562"/>
                <a:gd name="connsiteX16" fmla="*/ 3196962 w 5107915"/>
                <a:gd name="connsiteY16" fmla="*/ 3934295 h 5168562"/>
                <a:gd name="connsiteX17" fmla="*/ 4543401 w 5107915"/>
                <a:gd name="connsiteY17" fmla="*/ 4408120 h 5168562"/>
                <a:gd name="connsiteX18" fmla="*/ 5085734 w 5107915"/>
                <a:gd name="connsiteY18" fmla="*/ 4815442 h 5168562"/>
                <a:gd name="connsiteX19" fmla="*/ 4993668 w 5107915"/>
                <a:gd name="connsiteY19" fmla="*/ 3068848 h 5168562"/>
                <a:gd name="connsiteX20" fmla="*/ 4904860 w 5107915"/>
                <a:gd name="connsiteY20" fmla="*/ 2018358 h 5168562"/>
                <a:gd name="connsiteX21" fmla="*/ 4854275 w 5107915"/>
                <a:gd name="connsiteY21" fmla="*/ 428638 h 5168562"/>
                <a:gd name="connsiteX0" fmla="*/ 4854275 w 5297517"/>
                <a:gd name="connsiteY0" fmla="*/ 428638 h 5168562"/>
                <a:gd name="connsiteX1" fmla="*/ 3288861 w 5297517"/>
                <a:gd name="connsiteY1" fmla="*/ 277192 h 5168562"/>
                <a:gd name="connsiteX2" fmla="*/ 2615337 w 5297517"/>
                <a:gd name="connsiteY2" fmla="*/ 852122 h 5168562"/>
                <a:gd name="connsiteX3" fmla="*/ 949115 w 5297517"/>
                <a:gd name="connsiteY3" fmla="*/ 380 h 5168562"/>
                <a:gd name="connsiteX4" fmla="*/ 83978 w 5297517"/>
                <a:gd name="connsiteY4" fmla="*/ 979781 h 5168562"/>
                <a:gd name="connsiteX5" fmla="*/ 83893 w 5297517"/>
                <a:gd name="connsiteY5" fmla="*/ 2417441 h 5168562"/>
                <a:gd name="connsiteX6" fmla="*/ 1057942 w 5297517"/>
                <a:gd name="connsiteY6" fmla="*/ 2814240 h 5168562"/>
                <a:gd name="connsiteX7" fmla="*/ 1142612 w 5297517"/>
                <a:gd name="connsiteY7" fmla="*/ 1866163 h 5168562"/>
                <a:gd name="connsiteX8" fmla="*/ 2106152 w 5297517"/>
                <a:gd name="connsiteY8" fmla="*/ 1678679 h 5168562"/>
                <a:gd name="connsiteX9" fmla="*/ 2613991 w 5297517"/>
                <a:gd name="connsiteY9" fmla="*/ 2296710 h 5168562"/>
                <a:gd name="connsiteX10" fmla="*/ 3327545 w 5297517"/>
                <a:gd name="connsiteY10" fmla="*/ 1894069 h 5168562"/>
                <a:gd name="connsiteX11" fmla="*/ 3296509 w 5297517"/>
                <a:gd name="connsiteY11" fmla="*/ 2630121 h 5168562"/>
                <a:gd name="connsiteX12" fmla="*/ 2141978 w 5297517"/>
                <a:gd name="connsiteY12" fmla="*/ 3057304 h 5168562"/>
                <a:gd name="connsiteX13" fmla="*/ 2239799 w 5297517"/>
                <a:gd name="connsiteY13" fmla="*/ 3886752 h 5168562"/>
                <a:gd name="connsiteX14" fmla="*/ 1495442 w 5297517"/>
                <a:gd name="connsiteY14" fmla="*/ 3969393 h 5168562"/>
                <a:gd name="connsiteX15" fmla="*/ 2089378 w 5297517"/>
                <a:gd name="connsiteY15" fmla="*/ 5168538 h 5168562"/>
                <a:gd name="connsiteX16" fmla="*/ 3196962 w 5297517"/>
                <a:gd name="connsiteY16" fmla="*/ 3934295 h 5168562"/>
                <a:gd name="connsiteX17" fmla="*/ 4543401 w 5297517"/>
                <a:gd name="connsiteY17" fmla="*/ 4408120 h 5168562"/>
                <a:gd name="connsiteX18" fmla="*/ 5085734 w 5297517"/>
                <a:gd name="connsiteY18" fmla="*/ 4815442 h 5168562"/>
                <a:gd name="connsiteX19" fmla="*/ 5293846 w 5297517"/>
                <a:gd name="connsiteY19" fmla="*/ 3345939 h 5168562"/>
                <a:gd name="connsiteX20" fmla="*/ 4904860 w 5297517"/>
                <a:gd name="connsiteY20" fmla="*/ 2018358 h 5168562"/>
                <a:gd name="connsiteX21" fmla="*/ 4854275 w 5297517"/>
                <a:gd name="connsiteY21" fmla="*/ 428638 h 5168562"/>
                <a:gd name="connsiteX0" fmla="*/ 4854275 w 5293935"/>
                <a:gd name="connsiteY0" fmla="*/ 428638 h 5168562"/>
                <a:gd name="connsiteX1" fmla="*/ 3288861 w 5293935"/>
                <a:gd name="connsiteY1" fmla="*/ 277192 h 5168562"/>
                <a:gd name="connsiteX2" fmla="*/ 2615337 w 5293935"/>
                <a:gd name="connsiteY2" fmla="*/ 852122 h 5168562"/>
                <a:gd name="connsiteX3" fmla="*/ 949115 w 5293935"/>
                <a:gd name="connsiteY3" fmla="*/ 380 h 5168562"/>
                <a:gd name="connsiteX4" fmla="*/ 83978 w 5293935"/>
                <a:gd name="connsiteY4" fmla="*/ 979781 h 5168562"/>
                <a:gd name="connsiteX5" fmla="*/ 83893 w 5293935"/>
                <a:gd name="connsiteY5" fmla="*/ 2417441 h 5168562"/>
                <a:gd name="connsiteX6" fmla="*/ 1057942 w 5293935"/>
                <a:gd name="connsiteY6" fmla="*/ 2814240 h 5168562"/>
                <a:gd name="connsiteX7" fmla="*/ 1142612 w 5293935"/>
                <a:gd name="connsiteY7" fmla="*/ 1866163 h 5168562"/>
                <a:gd name="connsiteX8" fmla="*/ 2106152 w 5293935"/>
                <a:gd name="connsiteY8" fmla="*/ 1678679 h 5168562"/>
                <a:gd name="connsiteX9" fmla="*/ 2613991 w 5293935"/>
                <a:gd name="connsiteY9" fmla="*/ 2296710 h 5168562"/>
                <a:gd name="connsiteX10" fmla="*/ 3327545 w 5293935"/>
                <a:gd name="connsiteY10" fmla="*/ 1894069 h 5168562"/>
                <a:gd name="connsiteX11" fmla="*/ 3296509 w 5293935"/>
                <a:gd name="connsiteY11" fmla="*/ 2630121 h 5168562"/>
                <a:gd name="connsiteX12" fmla="*/ 2141978 w 5293935"/>
                <a:gd name="connsiteY12" fmla="*/ 3057304 h 5168562"/>
                <a:gd name="connsiteX13" fmla="*/ 2239799 w 5293935"/>
                <a:gd name="connsiteY13" fmla="*/ 3886752 h 5168562"/>
                <a:gd name="connsiteX14" fmla="*/ 1495442 w 5293935"/>
                <a:gd name="connsiteY14" fmla="*/ 3969393 h 5168562"/>
                <a:gd name="connsiteX15" fmla="*/ 2089378 w 5293935"/>
                <a:gd name="connsiteY15" fmla="*/ 5168538 h 5168562"/>
                <a:gd name="connsiteX16" fmla="*/ 3196962 w 5293935"/>
                <a:gd name="connsiteY16" fmla="*/ 3934295 h 5168562"/>
                <a:gd name="connsiteX17" fmla="*/ 4543401 w 5293935"/>
                <a:gd name="connsiteY17" fmla="*/ 4408120 h 5168562"/>
                <a:gd name="connsiteX18" fmla="*/ 5085734 w 5293935"/>
                <a:gd name="connsiteY18" fmla="*/ 4815442 h 5168562"/>
                <a:gd name="connsiteX19" fmla="*/ 5293846 w 5293935"/>
                <a:gd name="connsiteY19" fmla="*/ 3345939 h 5168562"/>
                <a:gd name="connsiteX20" fmla="*/ 5109121 w 5293935"/>
                <a:gd name="connsiteY20" fmla="*/ 2653211 h 5168562"/>
                <a:gd name="connsiteX21" fmla="*/ 4904860 w 5293935"/>
                <a:gd name="connsiteY21" fmla="*/ 2018358 h 5168562"/>
                <a:gd name="connsiteX22" fmla="*/ 4854275 w 5293935"/>
                <a:gd name="connsiteY22" fmla="*/ 428638 h 5168562"/>
                <a:gd name="connsiteX0" fmla="*/ 4854275 w 5293864"/>
                <a:gd name="connsiteY0" fmla="*/ 428638 h 5168562"/>
                <a:gd name="connsiteX1" fmla="*/ 3288861 w 5293864"/>
                <a:gd name="connsiteY1" fmla="*/ 277192 h 5168562"/>
                <a:gd name="connsiteX2" fmla="*/ 2615337 w 5293864"/>
                <a:gd name="connsiteY2" fmla="*/ 852122 h 5168562"/>
                <a:gd name="connsiteX3" fmla="*/ 949115 w 5293864"/>
                <a:gd name="connsiteY3" fmla="*/ 380 h 5168562"/>
                <a:gd name="connsiteX4" fmla="*/ 83978 w 5293864"/>
                <a:gd name="connsiteY4" fmla="*/ 979781 h 5168562"/>
                <a:gd name="connsiteX5" fmla="*/ 83893 w 5293864"/>
                <a:gd name="connsiteY5" fmla="*/ 2417441 h 5168562"/>
                <a:gd name="connsiteX6" fmla="*/ 1057942 w 5293864"/>
                <a:gd name="connsiteY6" fmla="*/ 2814240 h 5168562"/>
                <a:gd name="connsiteX7" fmla="*/ 1142612 w 5293864"/>
                <a:gd name="connsiteY7" fmla="*/ 1866163 h 5168562"/>
                <a:gd name="connsiteX8" fmla="*/ 2106152 w 5293864"/>
                <a:gd name="connsiteY8" fmla="*/ 1678679 h 5168562"/>
                <a:gd name="connsiteX9" fmla="*/ 2613991 w 5293864"/>
                <a:gd name="connsiteY9" fmla="*/ 2296710 h 5168562"/>
                <a:gd name="connsiteX10" fmla="*/ 3327545 w 5293864"/>
                <a:gd name="connsiteY10" fmla="*/ 1894069 h 5168562"/>
                <a:gd name="connsiteX11" fmla="*/ 3296509 w 5293864"/>
                <a:gd name="connsiteY11" fmla="*/ 2630121 h 5168562"/>
                <a:gd name="connsiteX12" fmla="*/ 2141978 w 5293864"/>
                <a:gd name="connsiteY12" fmla="*/ 3057304 h 5168562"/>
                <a:gd name="connsiteX13" fmla="*/ 2239799 w 5293864"/>
                <a:gd name="connsiteY13" fmla="*/ 3886752 h 5168562"/>
                <a:gd name="connsiteX14" fmla="*/ 1495442 w 5293864"/>
                <a:gd name="connsiteY14" fmla="*/ 3969393 h 5168562"/>
                <a:gd name="connsiteX15" fmla="*/ 2089378 w 5293864"/>
                <a:gd name="connsiteY15" fmla="*/ 5168538 h 5168562"/>
                <a:gd name="connsiteX16" fmla="*/ 3196962 w 5293864"/>
                <a:gd name="connsiteY16" fmla="*/ 3934295 h 5168562"/>
                <a:gd name="connsiteX17" fmla="*/ 4543401 w 5293864"/>
                <a:gd name="connsiteY17" fmla="*/ 4408120 h 5168562"/>
                <a:gd name="connsiteX18" fmla="*/ 5085734 w 5293864"/>
                <a:gd name="connsiteY18" fmla="*/ 4815442 h 5168562"/>
                <a:gd name="connsiteX19" fmla="*/ 5293846 w 5293864"/>
                <a:gd name="connsiteY19" fmla="*/ 3345939 h 5168562"/>
                <a:gd name="connsiteX20" fmla="*/ 4624218 w 5293864"/>
                <a:gd name="connsiteY20" fmla="*/ 2895666 h 5168562"/>
                <a:gd name="connsiteX21" fmla="*/ 4904860 w 5293864"/>
                <a:gd name="connsiteY21" fmla="*/ 2018358 h 5168562"/>
                <a:gd name="connsiteX22" fmla="*/ 4854275 w 5293864"/>
                <a:gd name="connsiteY22" fmla="*/ 428638 h 5168562"/>
                <a:gd name="connsiteX0" fmla="*/ 4854275 w 5293864"/>
                <a:gd name="connsiteY0" fmla="*/ 428638 h 5168562"/>
                <a:gd name="connsiteX1" fmla="*/ 3288861 w 5293864"/>
                <a:gd name="connsiteY1" fmla="*/ 277192 h 5168562"/>
                <a:gd name="connsiteX2" fmla="*/ 2615337 w 5293864"/>
                <a:gd name="connsiteY2" fmla="*/ 852122 h 5168562"/>
                <a:gd name="connsiteX3" fmla="*/ 949115 w 5293864"/>
                <a:gd name="connsiteY3" fmla="*/ 380 h 5168562"/>
                <a:gd name="connsiteX4" fmla="*/ 83978 w 5293864"/>
                <a:gd name="connsiteY4" fmla="*/ 979781 h 5168562"/>
                <a:gd name="connsiteX5" fmla="*/ 83893 w 5293864"/>
                <a:gd name="connsiteY5" fmla="*/ 2417441 h 5168562"/>
                <a:gd name="connsiteX6" fmla="*/ 1057942 w 5293864"/>
                <a:gd name="connsiteY6" fmla="*/ 2814240 h 5168562"/>
                <a:gd name="connsiteX7" fmla="*/ 1142612 w 5293864"/>
                <a:gd name="connsiteY7" fmla="*/ 1866163 h 5168562"/>
                <a:gd name="connsiteX8" fmla="*/ 2106152 w 5293864"/>
                <a:gd name="connsiteY8" fmla="*/ 1678679 h 5168562"/>
                <a:gd name="connsiteX9" fmla="*/ 2613991 w 5293864"/>
                <a:gd name="connsiteY9" fmla="*/ 2296710 h 5168562"/>
                <a:gd name="connsiteX10" fmla="*/ 3327545 w 5293864"/>
                <a:gd name="connsiteY10" fmla="*/ 1894069 h 5168562"/>
                <a:gd name="connsiteX11" fmla="*/ 3296509 w 5293864"/>
                <a:gd name="connsiteY11" fmla="*/ 2630121 h 5168562"/>
                <a:gd name="connsiteX12" fmla="*/ 2141978 w 5293864"/>
                <a:gd name="connsiteY12" fmla="*/ 3057304 h 5168562"/>
                <a:gd name="connsiteX13" fmla="*/ 2239799 w 5293864"/>
                <a:gd name="connsiteY13" fmla="*/ 3886752 h 5168562"/>
                <a:gd name="connsiteX14" fmla="*/ 1495442 w 5293864"/>
                <a:gd name="connsiteY14" fmla="*/ 3969393 h 5168562"/>
                <a:gd name="connsiteX15" fmla="*/ 2089378 w 5293864"/>
                <a:gd name="connsiteY15" fmla="*/ 5168538 h 5168562"/>
                <a:gd name="connsiteX16" fmla="*/ 3196962 w 5293864"/>
                <a:gd name="connsiteY16" fmla="*/ 3934295 h 5168562"/>
                <a:gd name="connsiteX17" fmla="*/ 4543401 w 5293864"/>
                <a:gd name="connsiteY17" fmla="*/ 4408120 h 5168562"/>
                <a:gd name="connsiteX18" fmla="*/ 5085734 w 5293864"/>
                <a:gd name="connsiteY18" fmla="*/ 4815442 h 5168562"/>
                <a:gd name="connsiteX19" fmla="*/ 5293846 w 5293864"/>
                <a:gd name="connsiteY19" fmla="*/ 3345939 h 5168562"/>
                <a:gd name="connsiteX20" fmla="*/ 4624218 w 5293864"/>
                <a:gd name="connsiteY20" fmla="*/ 2895666 h 5168562"/>
                <a:gd name="connsiteX21" fmla="*/ 4639318 w 5293864"/>
                <a:gd name="connsiteY21" fmla="*/ 1510358 h 5168562"/>
                <a:gd name="connsiteX22" fmla="*/ 4854275 w 5293864"/>
                <a:gd name="connsiteY22" fmla="*/ 428638 h 5168562"/>
                <a:gd name="connsiteX0" fmla="*/ 4854275 w 5293864"/>
                <a:gd name="connsiteY0" fmla="*/ 428638 h 5168562"/>
                <a:gd name="connsiteX1" fmla="*/ 3288861 w 5293864"/>
                <a:gd name="connsiteY1" fmla="*/ 277192 h 5168562"/>
                <a:gd name="connsiteX2" fmla="*/ 2615337 w 5293864"/>
                <a:gd name="connsiteY2" fmla="*/ 852122 h 5168562"/>
                <a:gd name="connsiteX3" fmla="*/ 949115 w 5293864"/>
                <a:gd name="connsiteY3" fmla="*/ 380 h 5168562"/>
                <a:gd name="connsiteX4" fmla="*/ 83978 w 5293864"/>
                <a:gd name="connsiteY4" fmla="*/ 979781 h 5168562"/>
                <a:gd name="connsiteX5" fmla="*/ 83893 w 5293864"/>
                <a:gd name="connsiteY5" fmla="*/ 2417441 h 5168562"/>
                <a:gd name="connsiteX6" fmla="*/ 1057942 w 5293864"/>
                <a:gd name="connsiteY6" fmla="*/ 2814240 h 5168562"/>
                <a:gd name="connsiteX7" fmla="*/ 1142612 w 5293864"/>
                <a:gd name="connsiteY7" fmla="*/ 1866163 h 5168562"/>
                <a:gd name="connsiteX8" fmla="*/ 2106152 w 5293864"/>
                <a:gd name="connsiteY8" fmla="*/ 1678679 h 5168562"/>
                <a:gd name="connsiteX9" fmla="*/ 2613991 w 5293864"/>
                <a:gd name="connsiteY9" fmla="*/ 2296710 h 5168562"/>
                <a:gd name="connsiteX10" fmla="*/ 3327545 w 5293864"/>
                <a:gd name="connsiteY10" fmla="*/ 1894069 h 5168562"/>
                <a:gd name="connsiteX11" fmla="*/ 3296509 w 5293864"/>
                <a:gd name="connsiteY11" fmla="*/ 2630121 h 5168562"/>
                <a:gd name="connsiteX12" fmla="*/ 2141978 w 5293864"/>
                <a:gd name="connsiteY12" fmla="*/ 3057304 h 5168562"/>
                <a:gd name="connsiteX13" fmla="*/ 2239799 w 5293864"/>
                <a:gd name="connsiteY13" fmla="*/ 3886752 h 5168562"/>
                <a:gd name="connsiteX14" fmla="*/ 1495442 w 5293864"/>
                <a:gd name="connsiteY14" fmla="*/ 3969393 h 5168562"/>
                <a:gd name="connsiteX15" fmla="*/ 2089378 w 5293864"/>
                <a:gd name="connsiteY15" fmla="*/ 5168538 h 5168562"/>
                <a:gd name="connsiteX16" fmla="*/ 3196962 w 5293864"/>
                <a:gd name="connsiteY16" fmla="*/ 3934295 h 5168562"/>
                <a:gd name="connsiteX17" fmla="*/ 4543401 w 5293864"/>
                <a:gd name="connsiteY17" fmla="*/ 4408120 h 5168562"/>
                <a:gd name="connsiteX18" fmla="*/ 5085734 w 5293864"/>
                <a:gd name="connsiteY18" fmla="*/ 4815442 h 5168562"/>
                <a:gd name="connsiteX19" fmla="*/ 5293846 w 5293864"/>
                <a:gd name="connsiteY19" fmla="*/ 3345939 h 5168562"/>
                <a:gd name="connsiteX20" fmla="*/ 4624218 w 5293864"/>
                <a:gd name="connsiteY20" fmla="*/ 2895666 h 5168562"/>
                <a:gd name="connsiteX21" fmla="*/ 4639318 w 5293864"/>
                <a:gd name="connsiteY21" fmla="*/ 1510358 h 5168562"/>
                <a:gd name="connsiteX22" fmla="*/ 4854275 w 5293864"/>
                <a:gd name="connsiteY22" fmla="*/ 428638 h 516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293864" h="5168562">
                  <a:moveTo>
                    <a:pt x="4854275" y="428638"/>
                  </a:moveTo>
                  <a:cubicBezTo>
                    <a:pt x="4825469" y="373201"/>
                    <a:pt x="3662017" y="206611"/>
                    <a:pt x="3288861" y="277192"/>
                  </a:cubicBezTo>
                  <a:cubicBezTo>
                    <a:pt x="2915705" y="347773"/>
                    <a:pt x="2999522" y="844378"/>
                    <a:pt x="2615337" y="852122"/>
                  </a:cubicBezTo>
                  <a:cubicBezTo>
                    <a:pt x="2231152" y="859865"/>
                    <a:pt x="1371008" y="-20896"/>
                    <a:pt x="949115" y="380"/>
                  </a:cubicBezTo>
                  <a:cubicBezTo>
                    <a:pt x="527222" y="21656"/>
                    <a:pt x="228182" y="576938"/>
                    <a:pt x="83978" y="979781"/>
                  </a:cubicBezTo>
                  <a:cubicBezTo>
                    <a:pt x="-60226" y="1382624"/>
                    <a:pt x="9572" y="2298451"/>
                    <a:pt x="83893" y="2417441"/>
                  </a:cubicBezTo>
                  <a:cubicBezTo>
                    <a:pt x="158214" y="2536431"/>
                    <a:pt x="930202" y="2835024"/>
                    <a:pt x="1057942" y="2814240"/>
                  </a:cubicBezTo>
                  <a:cubicBezTo>
                    <a:pt x="1185682" y="2793456"/>
                    <a:pt x="967910" y="2055423"/>
                    <a:pt x="1142612" y="1866163"/>
                  </a:cubicBezTo>
                  <a:cubicBezTo>
                    <a:pt x="1317314" y="1676903"/>
                    <a:pt x="1860922" y="1606921"/>
                    <a:pt x="2106152" y="1678679"/>
                  </a:cubicBezTo>
                  <a:cubicBezTo>
                    <a:pt x="2351382" y="1750437"/>
                    <a:pt x="2410426" y="2260812"/>
                    <a:pt x="2613991" y="2296710"/>
                  </a:cubicBezTo>
                  <a:cubicBezTo>
                    <a:pt x="2817557" y="2332608"/>
                    <a:pt x="3213792" y="1838501"/>
                    <a:pt x="3327545" y="1894069"/>
                  </a:cubicBezTo>
                  <a:cubicBezTo>
                    <a:pt x="3441298" y="1949638"/>
                    <a:pt x="3438301" y="2401612"/>
                    <a:pt x="3296509" y="2630121"/>
                  </a:cubicBezTo>
                  <a:cubicBezTo>
                    <a:pt x="3154717" y="2858630"/>
                    <a:pt x="2393141" y="2836320"/>
                    <a:pt x="2141978" y="3057304"/>
                  </a:cubicBezTo>
                  <a:cubicBezTo>
                    <a:pt x="1890815" y="3278288"/>
                    <a:pt x="2249420" y="3632752"/>
                    <a:pt x="2239799" y="3886752"/>
                  </a:cubicBezTo>
                  <a:cubicBezTo>
                    <a:pt x="2230178" y="4140752"/>
                    <a:pt x="1505118" y="3809641"/>
                    <a:pt x="1495442" y="3969393"/>
                  </a:cubicBezTo>
                  <a:cubicBezTo>
                    <a:pt x="1485766" y="4129145"/>
                    <a:pt x="1805791" y="5174388"/>
                    <a:pt x="2089378" y="5168538"/>
                  </a:cubicBezTo>
                  <a:cubicBezTo>
                    <a:pt x="2372965" y="5162688"/>
                    <a:pt x="2787958" y="4061031"/>
                    <a:pt x="3196962" y="3934295"/>
                  </a:cubicBezTo>
                  <a:cubicBezTo>
                    <a:pt x="3605966" y="3807559"/>
                    <a:pt x="4236303" y="4303596"/>
                    <a:pt x="4543401" y="4408120"/>
                  </a:cubicBezTo>
                  <a:cubicBezTo>
                    <a:pt x="4850500" y="4512645"/>
                    <a:pt x="5010690" y="5038654"/>
                    <a:pt x="5085734" y="4815442"/>
                  </a:cubicBezTo>
                  <a:cubicBezTo>
                    <a:pt x="5160778" y="4592230"/>
                    <a:pt x="5289948" y="3706311"/>
                    <a:pt x="5293846" y="3345939"/>
                  </a:cubicBezTo>
                  <a:cubicBezTo>
                    <a:pt x="5297744" y="2985567"/>
                    <a:pt x="4689049" y="3116929"/>
                    <a:pt x="4624218" y="2895666"/>
                  </a:cubicBezTo>
                  <a:cubicBezTo>
                    <a:pt x="4559387" y="2674403"/>
                    <a:pt x="4600975" y="1921529"/>
                    <a:pt x="4639318" y="1510358"/>
                  </a:cubicBezTo>
                  <a:cubicBezTo>
                    <a:pt x="4677661" y="1099187"/>
                    <a:pt x="4883081" y="484075"/>
                    <a:pt x="4854275" y="428638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74" name="Picture 28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1957" y="871541"/>
              <a:ext cx="571138" cy="571138"/>
            </a:xfrm>
            <a:prstGeom prst="rect">
              <a:avLst/>
            </a:prstGeom>
          </p:spPr>
        </p:pic>
        <p:sp>
          <p:nvSpPr>
            <p:cNvPr id="2875" name="Frame 2874"/>
            <p:cNvSpPr/>
            <p:nvPr/>
          </p:nvSpPr>
          <p:spPr>
            <a:xfrm>
              <a:off x="6969861" y="81363"/>
              <a:ext cx="6897077" cy="6834779"/>
            </a:xfrm>
            <a:prstGeom prst="frame">
              <a:avLst>
                <a:gd name="adj1" fmla="val 163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76" name="Group 2875"/>
            <p:cNvGrpSpPr/>
            <p:nvPr/>
          </p:nvGrpSpPr>
          <p:grpSpPr>
            <a:xfrm>
              <a:off x="9410929" y="1215779"/>
              <a:ext cx="734693" cy="592332"/>
              <a:chOff x="3663072" y="-1085447"/>
              <a:chExt cx="734693" cy="592332"/>
            </a:xfrm>
          </p:grpSpPr>
          <p:grpSp>
            <p:nvGrpSpPr>
              <p:cNvPr id="3835" name="Group 3834"/>
              <p:cNvGrpSpPr/>
              <p:nvPr/>
            </p:nvGrpSpPr>
            <p:grpSpPr>
              <a:xfrm>
                <a:off x="3663072" y="-864607"/>
                <a:ext cx="535083" cy="371492"/>
                <a:chOff x="6578873" y="947543"/>
                <a:chExt cx="535083" cy="371492"/>
              </a:xfrm>
            </p:grpSpPr>
            <p:grpSp>
              <p:nvGrpSpPr>
                <p:cNvPr id="3844" name="Group 3843"/>
                <p:cNvGrpSpPr/>
                <p:nvPr/>
              </p:nvGrpSpPr>
              <p:grpSpPr>
                <a:xfrm>
                  <a:off x="6578873" y="947543"/>
                  <a:ext cx="535083" cy="371492"/>
                  <a:chOff x="6333327" y="791244"/>
                  <a:chExt cx="535083" cy="494368"/>
                </a:xfrm>
              </p:grpSpPr>
              <p:sp>
                <p:nvSpPr>
                  <p:cNvPr id="3847" name="Donut 3846"/>
                  <p:cNvSpPr/>
                  <p:nvPr/>
                </p:nvSpPr>
                <p:spPr>
                  <a:xfrm>
                    <a:off x="6391384" y="791244"/>
                    <a:ext cx="22926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48" name="Donut 3847"/>
                  <p:cNvSpPr/>
                  <p:nvPr/>
                </p:nvSpPr>
                <p:spPr>
                  <a:xfrm>
                    <a:off x="6591573" y="791244"/>
                    <a:ext cx="23327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49" name="Donut 3848"/>
                  <p:cNvSpPr/>
                  <p:nvPr/>
                </p:nvSpPr>
                <p:spPr>
                  <a:xfrm>
                    <a:off x="6333327" y="1000864"/>
                    <a:ext cx="284748" cy="284748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0" name="Donut 3849"/>
                  <p:cNvSpPr/>
                  <p:nvPr/>
                </p:nvSpPr>
                <p:spPr>
                  <a:xfrm>
                    <a:off x="6583662" y="1000865"/>
                    <a:ext cx="284748" cy="284747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1" name="Up-Down Arrow 3850"/>
                  <p:cNvSpPr/>
                  <p:nvPr/>
                </p:nvSpPr>
                <p:spPr>
                  <a:xfrm rot="2834384">
                    <a:off x="6694293" y="1059690"/>
                    <a:ext cx="60841" cy="161874"/>
                  </a:xfrm>
                  <a:prstGeom prst="upDownArrow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2" name="Up-Down Arrow 3851"/>
                  <p:cNvSpPr/>
                  <p:nvPr/>
                </p:nvSpPr>
                <p:spPr>
                  <a:xfrm rot="2834384">
                    <a:off x="6674838" y="839125"/>
                    <a:ext cx="60841" cy="155445"/>
                  </a:xfrm>
                  <a:prstGeom prst="upDownArrow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45" name="Up-Down Arrow 3844"/>
                <p:cNvSpPr/>
                <p:nvPr/>
              </p:nvSpPr>
              <p:spPr>
                <a:xfrm rot="2834384">
                  <a:off x="6728976" y="961212"/>
                  <a:ext cx="45719" cy="155445"/>
                </a:xfrm>
                <a:prstGeom prst="up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6" name="Up-Down Arrow 3845"/>
                <p:cNvSpPr/>
                <p:nvPr/>
              </p:nvSpPr>
              <p:spPr>
                <a:xfrm rot="2834384">
                  <a:off x="6695406" y="1124897"/>
                  <a:ext cx="45719" cy="161874"/>
                </a:xfrm>
                <a:prstGeom prst="up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36" name="Diamond 3835"/>
              <p:cNvSpPr/>
              <p:nvPr/>
            </p:nvSpPr>
            <p:spPr>
              <a:xfrm>
                <a:off x="3694944" y="-740411"/>
                <a:ext cx="514472" cy="103391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37" name="Group 3836"/>
              <p:cNvGrpSpPr/>
              <p:nvPr/>
            </p:nvGrpSpPr>
            <p:grpSpPr>
              <a:xfrm rot="10800000" flipH="1" flipV="1">
                <a:off x="4118765" y="-1085447"/>
                <a:ext cx="279000" cy="411648"/>
                <a:chOff x="5621198" y="667529"/>
                <a:chExt cx="279000" cy="411648"/>
              </a:xfrm>
            </p:grpSpPr>
            <p:sp>
              <p:nvSpPr>
                <p:cNvPr id="3838" name="Rectangle 3837"/>
                <p:cNvSpPr/>
                <p:nvPr/>
              </p:nvSpPr>
              <p:spPr>
                <a:xfrm rot="1440000">
                  <a:off x="5690200" y="806176"/>
                  <a:ext cx="26155" cy="27300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9" name="Oval 3838"/>
                <p:cNvSpPr/>
                <p:nvPr/>
              </p:nvSpPr>
              <p:spPr>
                <a:xfrm>
                  <a:off x="5733475" y="773121"/>
                  <a:ext cx="54232" cy="5423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0" name="Arc 3839"/>
                <p:cNvSpPr/>
                <p:nvPr/>
              </p:nvSpPr>
              <p:spPr>
                <a:xfrm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1" name="Arc 3840"/>
                <p:cNvSpPr/>
                <p:nvPr/>
              </p:nvSpPr>
              <p:spPr>
                <a:xfrm rot="10800000">
                  <a:off x="5694176" y="729610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2" name="Arc 3841"/>
                <p:cNvSpPr/>
                <p:nvPr/>
              </p:nvSpPr>
              <p:spPr>
                <a:xfrm>
                  <a:off x="5692432" y="731405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3" name="Arc 3842"/>
                <p:cNvSpPr/>
                <p:nvPr/>
              </p:nvSpPr>
              <p:spPr>
                <a:xfrm rot="10800000"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77" name="Group 2876"/>
            <p:cNvGrpSpPr/>
            <p:nvPr/>
          </p:nvGrpSpPr>
          <p:grpSpPr>
            <a:xfrm>
              <a:off x="7723654" y="966983"/>
              <a:ext cx="5464549" cy="5453643"/>
              <a:chOff x="14988274" y="907924"/>
              <a:chExt cx="5464549" cy="5453643"/>
            </a:xfrm>
          </p:grpSpPr>
          <p:grpSp>
            <p:nvGrpSpPr>
              <p:cNvPr id="2878" name="Group 2877"/>
              <p:cNvGrpSpPr/>
              <p:nvPr/>
            </p:nvGrpSpPr>
            <p:grpSpPr>
              <a:xfrm>
                <a:off x="15948019" y="3708549"/>
                <a:ext cx="252959" cy="278256"/>
                <a:chOff x="4278189" y="3695700"/>
                <a:chExt cx="480587" cy="528648"/>
              </a:xfrm>
            </p:grpSpPr>
            <p:sp>
              <p:nvSpPr>
                <p:cNvPr id="3827" name="Rectangle 3826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8" name="Rectangle 3827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9" name="Rectangle 3828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0" name="Oval 3829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1" name="Arc 3830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2" name="Arc 3831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3" name="Arc 3832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4" name="Arc 3833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9" name="Group 2878"/>
              <p:cNvGrpSpPr/>
              <p:nvPr/>
            </p:nvGrpSpPr>
            <p:grpSpPr>
              <a:xfrm>
                <a:off x="19436834" y="5289722"/>
                <a:ext cx="252959" cy="278256"/>
                <a:chOff x="4278189" y="3695700"/>
                <a:chExt cx="480587" cy="528648"/>
              </a:xfrm>
            </p:grpSpPr>
            <p:sp>
              <p:nvSpPr>
                <p:cNvPr id="3819" name="Rectangle 3818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0" name="Rectangle 3819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1" name="Rectangle 3820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2" name="Oval 3821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3" name="Arc 3822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4" name="Arc 3823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5" name="Arc 3824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6" name="Arc 3825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0" name="Group 2879"/>
              <p:cNvGrpSpPr/>
              <p:nvPr/>
            </p:nvGrpSpPr>
            <p:grpSpPr>
              <a:xfrm>
                <a:off x="20004458" y="5764505"/>
                <a:ext cx="252959" cy="278256"/>
                <a:chOff x="4278189" y="3695700"/>
                <a:chExt cx="480587" cy="528648"/>
              </a:xfrm>
            </p:grpSpPr>
            <p:sp>
              <p:nvSpPr>
                <p:cNvPr id="3811" name="Rectangle 3810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2" name="Rectangle 3811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3" name="Rectangle 3812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4" name="Oval 3813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5" name="Arc 3814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6" name="Arc 3815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7" name="Arc 3816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8" name="Arc 3817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1" name="Group 2880"/>
              <p:cNvGrpSpPr/>
              <p:nvPr/>
            </p:nvGrpSpPr>
            <p:grpSpPr>
              <a:xfrm>
                <a:off x="18202443" y="2794724"/>
                <a:ext cx="252959" cy="278256"/>
                <a:chOff x="4278189" y="3695700"/>
                <a:chExt cx="480587" cy="528648"/>
              </a:xfrm>
            </p:grpSpPr>
            <p:sp>
              <p:nvSpPr>
                <p:cNvPr id="3803" name="Rectangle 3802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4" name="Rectangle 3803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5" name="Rectangle 3804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6" name="Oval 3805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7" name="Arc 3806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8" name="Arc 3807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9" name="Arc 3808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0" name="Arc 3809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2" name="Group 2881"/>
              <p:cNvGrpSpPr/>
              <p:nvPr/>
            </p:nvGrpSpPr>
            <p:grpSpPr>
              <a:xfrm>
                <a:off x="17007559" y="2549463"/>
                <a:ext cx="252959" cy="278256"/>
                <a:chOff x="4278189" y="3695700"/>
                <a:chExt cx="480587" cy="528648"/>
              </a:xfrm>
            </p:grpSpPr>
            <p:sp>
              <p:nvSpPr>
                <p:cNvPr id="3795" name="Rectangle 3794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6" name="Rectangle 3795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7" name="Rectangle 3796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8" name="Oval 3797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9" name="Arc 3798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0" name="Arc 3799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1" name="Arc 3800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2" name="Arc 3801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3" name="Group 2882"/>
              <p:cNvGrpSpPr/>
              <p:nvPr/>
            </p:nvGrpSpPr>
            <p:grpSpPr>
              <a:xfrm>
                <a:off x="20199864" y="4202351"/>
                <a:ext cx="252959" cy="278256"/>
                <a:chOff x="4278189" y="3695700"/>
                <a:chExt cx="480587" cy="528648"/>
              </a:xfrm>
            </p:grpSpPr>
            <p:sp>
              <p:nvSpPr>
                <p:cNvPr id="3787" name="Rectangle 3786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8" name="Rectangle 3787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9" name="Rectangle 3788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0" name="Oval 3789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1" name="Arc 3790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2" name="Arc 3791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3" name="Arc 3792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4" name="Arc 3793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4" name="Group 2883"/>
              <p:cNvGrpSpPr/>
              <p:nvPr/>
            </p:nvGrpSpPr>
            <p:grpSpPr>
              <a:xfrm>
                <a:off x="17169196" y="4760886"/>
                <a:ext cx="252959" cy="278256"/>
                <a:chOff x="4278189" y="3695700"/>
                <a:chExt cx="480587" cy="528648"/>
              </a:xfrm>
            </p:grpSpPr>
            <p:sp>
              <p:nvSpPr>
                <p:cNvPr id="3779" name="Rectangle 3778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0" name="Rectangle 3779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1" name="Rectangle 3780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2" name="Oval 3781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3" name="Arc 3782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4" name="Arc 3783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5" name="Arc 3784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6" name="Arc 3785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5" name="Group 2884"/>
              <p:cNvGrpSpPr/>
              <p:nvPr/>
            </p:nvGrpSpPr>
            <p:grpSpPr>
              <a:xfrm>
                <a:off x="19523871" y="2423321"/>
                <a:ext cx="252959" cy="278256"/>
                <a:chOff x="4278189" y="3695700"/>
                <a:chExt cx="480587" cy="528648"/>
              </a:xfrm>
            </p:grpSpPr>
            <p:sp>
              <p:nvSpPr>
                <p:cNvPr id="3771" name="Rectangle 3770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2" name="Rectangle 3771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3" name="Rectangle 3772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4" name="Oval 3773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5" name="Arc 3774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6" name="Arc 3775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7" name="Arc 3776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8" name="Arc 3777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6" name="Group 2885"/>
              <p:cNvGrpSpPr/>
              <p:nvPr/>
            </p:nvGrpSpPr>
            <p:grpSpPr>
              <a:xfrm>
                <a:off x="18201627" y="1174062"/>
                <a:ext cx="252959" cy="278256"/>
                <a:chOff x="4278189" y="3695700"/>
                <a:chExt cx="480587" cy="528648"/>
              </a:xfrm>
            </p:grpSpPr>
            <p:sp>
              <p:nvSpPr>
                <p:cNvPr id="3763" name="Rectangle 3762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4" name="Rectangle 3763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5" name="Rectangle 3764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6" name="Oval 3765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7" name="Arc 3766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8" name="Arc 3767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9" name="Arc 3768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0" name="Arc 3769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7" name="Group 2886"/>
              <p:cNvGrpSpPr/>
              <p:nvPr/>
            </p:nvGrpSpPr>
            <p:grpSpPr>
              <a:xfrm>
                <a:off x="16414524" y="4860000"/>
                <a:ext cx="252959" cy="278256"/>
                <a:chOff x="4278189" y="3695700"/>
                <a:chExt cx="480587" cy="528648"/>
              </a:xfrm>
            </p:grpSpPr>
            <p:sp>
              <p:nvSpPr>
                <p:cNvPr id="3755" name="Rectangle 3754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6" name="Rectangle 3755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7" name="Rectangle 3756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8" name="Oval 3757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9" name="Arc 3758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0" name="Arc 3759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1" name="Arc 3760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2" name="Arc 3761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8" name="Group 2887"/>
              <p:cNvGrpSpPr/>
              <p:nvPr/>
            </p:nvGrpSpPr>
            <p:grpSpPr>
              <a:xfrm>
                <a:off x="18066174" y="4832077"/>
                <a:ext cx="252959" cy="278256"/>
                <a:chOff x="4278189" y="3695700"/>
                <a:chExt cx="480587" cy="528648"/>
              </a:xfrm>
            </p:grpSpPr>
            <p:sp>
              <p:nvSpPr>
                <p:cNvPr id="3747" name="Rectangle 3746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8" name="Rectangle 3747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9" name="Rectangle 3748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0" name="Oval 3749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1" name="Arc 3750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2" name="Arc 3751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3" name="Arc 3752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4" name="Arc 3753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9" name="Group 2888"/>
              <p:cNvGrpSpPr/>
              <p:nvPr/>
            </p:nvGrpSpPr>
            <p:grpSpPr>
              <a:xfrm>
                <a:off x="17024679" y="3970253"/>
                <a:ext cx="252959" cy="278256"/>
                <a:chOff x="4278189" y="3695700"/>
                <a:chExt cx="480587" cy="528648"/>
              </a:xfrm>
            </p:grpSpPr>
            <p:sp>
              <p:nvSpPr>
                <p:cNvPr id="3739" name="Rectangle 3738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0" name="Rectangle 3739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1" name="Rectangle 3740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2" name="Oval 3741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3" name="Arc 3742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4" name="Arc 3743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5" name="Arc 3744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6" name="Arc 3745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0" name="Group 2889"/>
              <p:cNvGrpSpPr/>
              <p:nvPr/>
            </p:nvGrpSpPr>
            <p:grpSpPr>
              <a:xfrm>
                <a:off x="17030412" y="6083311"/>
                <a:ext cx="252959" cy="278256"/>
                <a:chOff x="4278189" y="3695700"/>
                <a:chExt cx="480587" cy="528648"/>
              </a:xfrm>
            </p:grpSpPr>
            <p:sp>
              <p:nvSpPr>
                <p:cNvPr id="3731" name="Rectangle 3730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2" name="Rectangle 3731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3" name="Rectangle 3732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4" name="Oval 3733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5" name="Arc 3734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6" name="Arc 3735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7" name="Arc 3736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8" name="Arc 3737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1" name="Group 2890"/>
              <p:cNvGrpSpPr/>
              <p:nvPr/>
            </p:nvGrpSpPr>
            <p:grpSpPr>
              <a:xfrm>
                <a:off x="19540991" y="3844111"/>
                <a:ext cx="252959" cy="278256"/>
                <a:chOff x="4278189" y="3695700"/>
                <a:chExt cx="480587" cy="528648"/>
              </a:xfrm>
            </p:grpSpPr>
            <p:sp>
              <p:nvSpPr>
                <p:cNvPr id="2955" name="Rectangle 2954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6" name="Rectangle 2955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7" name="Rectangle 2956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8" name="Oval 2957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9" name="Arc 2958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0" name="Arc 2959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9" name="Arc 3728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0" name="Arc 3729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2" name="Group 2891"/>
              <p:cNvGrpSpPr/>
              <p:nvPr/>
            </p:nvGrpSpPr>
            <p:grpSpPr>
              <a:xfrm>
                <a:off x="16029769" y="2762047"/>
                <a:ext cx="252959" cy="278256"/>
                <a:chOff x="4278189" y="3695700"/>
                <a:chExt cx="480587" cy="528648"/>
              </a:xfrm>
            </p:grpSpPr>
            <p:sp>
              <p:nvSpPr>
                <p:cNvPr id="2947" name="Rectangle 2946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8" name="Rectangle 2947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9" name="Rectangle 2948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0" name="Oval 2949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1" name="Arc 2950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2" name="Arc 2951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3" name="Arc 2952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4" name="Arc 2953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3" name="Group 2892"/>
              <p:cNvGrpSpPr/>
              <p:nvPr/>
            </p:nvGrpSpPr>
            <p:grpSpPr>
              <a:xfrm>
                <a:off x="14988274" y="1900223"/>
                <a:ext cx="252959" cy="278256"/>
                <a:chOff x="4278189" y="3695700"/>
                <a:chExt cx="480587" cy="528648"/>
              </a:xfrm>
            </p:grpSpPr>
            <p:sp>
              <p:nvSpPr>
                <p:cNvPr id="2939" name="Rectangle 2938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0" name="Rectangle 2939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1" name="Rectangle 2940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2" name="Oval 2941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3" name="Arc 2942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4" name="Arc 2943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5" name="Arc 2944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6" name="Arc 2945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4" name="Group 2893"/>
              <p:cNvGrpSpPr/>
              <p:nvPr/>
            </p:nvGrpSpPr>
            <p:grpSpPr>
              <a:xfrm>
                <a:off x="18180579" y="3553111"/>
                <a:ext cx="252959" cy="278256"/>
                <a:chOff x="4278189" y="3695700"/>
                <a:chExt cx="480587" cy="528648"/>
              </a:xfrm>
            </p:grpSpPr>
            <p:sp>
              <p:nvSpPr>
                <p:cNvPr id="2931" name="Rectangle 2930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2" name="Rectangle 2931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3" name="Rectangle 2932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4" name="Oval 2933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5" name="Arc 2934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6" name="Arc 2935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7" name="Arc 2936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8" name="Arc 2937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5" name="Group 2894"/>
              <p:cNvGrpSpPr/>
              <p:nvPr/>
            </p:nvGrpSpPr>
            <p:grpSpPr>
              <a:xfrm>
                <a:off x="17504586" y="1774081"/>
                <a:ext cx="252959" cy="278256"/>
                <a:chOff x="4278189" y="3695700"/>
                <a:chExt cx="480587" cy="528648"/>
              </a:xfrm>
            </p:grpSpPr>
            <p:sp>
              <p:nvSpPr>
                <p:cNvPr id="2923" name="Rectangle 2922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4" name="Rectangle 2923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5" name="Rectangle 2924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6" name="Oval 2925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7" name="Arc 2926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8" name="Arc 2927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9" name="Arc 2928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0" name="Arc 2929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6" name="Group 2895"/>
              <p:cNvGrpSpPr/>
              <p:nvPr/>
            </p:nvGrpSpPr>
            <p:grpSpPr>
              <a:xfrm>
                <a:off x="15871701" y="907924"/>
                <a:ext cx="252959" cy="278256"/>
                <a:chOff x="4278189" y="3695700"/>
                <a:chExt cx="480587" cy="528648"/>
              </a:xfrm>
            </p:grpSpPr>
            <p:sp>
              <p:nvSpPr>
                <p:cNvPr id="2915" name="Rectangle 2914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6" name="Rectangle 2915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7" name="Rectangle 2916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8" name="Oval 2917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9" name="Arc 2918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0" name="Arc 2919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1" name="Arc 2920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2" name="Arc 2921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7" name="Group 2896"/>
              <p:cNvGrpSpPr/>
              <p:nvPr/>
            </p:nvGrpSpPr>
            <p:grpSpPr>
              <a:xfrm>
                <a:off x="15005394" y="3321013"/>
                <a:ext cx="252959" cy="278256"/>
                <a:chOff x="4278189" y="3695700"/>
                <a:chExt cx="480587" cy="528648"/>
              </a:xfrm>
            </p:grpSpPr>
            <p:sp>
              <p:nvSpPr>
                <p:cNvPr id="2907" name="Rectangle 2906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8" name="Rectangle 2907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9" name="Rectangle 2908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0" name="Oval 2909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1" name="Arc 2910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2" name="Arc 2911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3" name="Arc 2912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4" name="Arc 2913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8" name="Group 2897"/>
              <p:cNvGrpSpPr/>
              <p:nvPr/>
            </p:nvGrpSpPr>
            <p:grpSpPr>
              <a:xfrm>
                <a:off x="17521706" y="3194871"/>
                <a:ext cx="252959" cy="278256"/>
                <a:chOff x="4278189" y="3695700"/>
                <a:chExt cx="480587" cy="528648"/>
              </a:xfrm>
            </p:grpSpPr>
            <p:sp>
              <p:nvSpPr>
                <p:cNvPr id="2899" name="Rectangle 2898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0" name="Rectangle 2899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1" name="Rectangle 2900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2" name="Oval 2901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3" name="Arc 2902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4" name="Arc 2903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5" name="Arc 2904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6" name="Arc 2905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853" name="TextBox 3852"/>
          <p:cNvSpPr txBox="1"/>
          <p:nvPr/>
        </p:nvSpPr>
        <p:spPr>
          <a:xfrm>
            <a:off x="3818776" y="5237541"/>
            <a:ext cx="2050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Cambria Math"/>
                <a:cs typeface="Cambria Math"/>
              </a:rPr>
              <a:t>r</a:t>
            </a:r>
            <a:r>
              <a:rPr lang="en-US" sz="4800" baseline="-25000" dirty="0" err="1" smtClean="0">
                <a:latin typeface="Cambria Math"/>
                <a:cs typeface="Cambria Math"/>
              </a:rPr>
              <a:t>recharge</a:t>
            </a:r>
            <a:endParaRPr lang="en-US" sz="4800" dirty="0">
              <a:latin typeface="Cambria Math"/>
              <a:cs typeface="Cambria Math"/>
            </a:endParaRPr>
          </a:p>
        </p:txBody>
      </p:sp>
      <p:sp>
        <p:nvSpPr>
          <p:cNvPr id="3854" name="TextBox 3853"/>
          <p:cNvSpPr txBox="1"/>
          <p:nvPr/>
        </p:nvSpPr>
        <p:spPr>
          <a:xfrm>
            <a:off x="4443947" y="5913265"/>
            <a:ext cx="126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Cambria Math"/>
                <a:cs typeface="Cambria Math"/>
              </a:rPr>
              <a:t>r</a:t>
            </a:r>
            <a:r>
              <a:rPr lang="en-US" sz="4800" baseline="-25000" dirty="0" err="1" smtClean="0">
                <a:latin typeface="Cambria Math"/>
                <a:cs typeface="Cambria Math"/>
              </a:rPr>
              <a:t>data</a:t>
            </a:r>
            <a:endParaRPr lang="en-US" sz="4800" dirty="0">
              <a:latin typeface="Cambria Math"/>
              <a:cs typeface="Cambria Math"/>
            </a:endParaRPr>
          </a:p>
        </p:txBody>
      </p:sp>
      <p:sp>
        <p:nvSpPr>
          <p:cNvPr id="3855" name="TextBox 3854"/>
          <p:cNvSpPr txBox="1"/>
          <p:nvPr/>
        </p:nvSpPr>
        <p:spPr>
          <a:xfrm>
            <a:off x="7529531" y="5938069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mbria Math"/>
                <a:cs typeface="Cambria Math"/>
              </a:rPr>
              <a:t>A</a:t>
            </a:r>
            <a:endParaRPr lang="en-US" sz="4800" b="1" dirty="0">
              <a:latin typeface="Cambria Math"/>
              <a:cs typeface="Cambria Math"/>
            </a:endParaRPr>
          </a:p>
        </p:txBody>
      </p:sp>
      <p:sp>
        <p:nvSpPr>
          <p:cNvPr id="3856" name="TextBox 3855"/>
          <p:cNvSpPr txBox="1"/>
          <p:nvPr/>
        </p:nvSpPr>
        <p:spPr>
          <a:xfrm>
            <a:off x="604123" y="12898046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mbria Math"/>
                <a:cs typeface="Cambria Math"/>
              </a:rPr>
              <a:t>B</a:t>
            </a:r>
            <a:endParaRPr lang="en-US" sz="4800" b="1" dirty="0">
              <a:latin typeface="Cambria Math"/>
              <a:cs typeface="Cambria Math"/>
            </a:endParaRPr>
          </a:p>
        </p:txBody>
      </p:sp>
      <p:sp>
        <p:nvSpPr>
          <p:cNvPr id="3857" name="TextBox 3856"/>
          <p:cNvSpPr txBox="1"/>
          <p:nvPr/>
        </p:nvSpPr>
        <p:spPr>
          <a:xfrm>
            <a:off x="7617625" y="12898046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mtClean="0">
                <a:latin typeface="Cambria Math"/>
                <a:cs typeface="Cambria Math"/>
              </a:rPr>
              <a:t>C</a:t>
            </a:r>
            <a:endParaRPr lang="en-US" sz="4800" b="1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27881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24</cp:revision>
  <dcterms:created xsi:type="dcterms:W3CDTF">2015-02-10T05:18:33Z</dcterms:created>
  <dcterms:modified xsi:type="dcterms:W3CDTF">2015-02-28T21:22:15Z</dcterms:modified>
</cp:coreProperties>
</file>