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002000" cy="73152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3423"/>
    <a:srgbClr val="F6954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22" autoAdjust="0"/>
  </p:normalViewPr>
  <p:slideViewPr>
    <p:cSldViewPr>
      <p:cViewPr>
        <p:scale>
          <a:sx n="35" d="100"/>
          <a:sy n="35" d="100"/>
        </p:scale>
        <p:origin x="-976" y="-328"/>
      </p:cViewPr>
      <p:guideLst>
        <p:guide orient="horz" pos="2304"/>
        <p:guide pos="5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0150" y="2272468"/>
            <a:ext cx="13601700" cy="15680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00300" y="4145280"/>
            <a:ext cx="1120140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2/28/15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2/28/15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601450" y="292959"/>
            <a:ext cx="3600450" cy="62416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0100" y="292959"/>
            <a:ext cx="10534650" cy="62416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2/28/15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2/28/15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4048" y="4700707"/>
            <a:ext cx="1360170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4048" y="3100497"/>
            <a:ext cx="1360170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2/28/15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0100" y="1706888"/>
            <a:ext cx="706755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34350" y="1706888"/>
            <a:ext cx="706755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2/28/15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0103" y="1637455"/>
            <a:ext cx="7070330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00103" y="2319868"/>
            <a:ext cx="7070330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128797" y="1637455"/>
            <a:ext cx="7073106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128797" y="2319868"/>
            <a:ext cx="7073106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2/28/15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2/28/15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2/28/15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7" y="291253"/>
            <a:ext cx="5264548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6339" y="291267"/>
            <a:ext cx="8945563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00107" y="1530780"/>
            <a:ext cx="5264548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2/28/15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6505" y="5120641"/>
            <a:ext cx="960120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136505" y="653627"/>
            <a:ext cx="960120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136505" y="5725162"/>
            <a:ext cx="960120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2/28/15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0100" y="292947"/>
            <a:ext cx="144018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0100" y="1706888"/>
            <a:ext cx="1440180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0100" y="6780122"/>
            <a:ext cx="3733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2/28/15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467350" y="6780122"/>
            <a:ext cx="50673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68100" y="6780122"/>
            <a:ext cx="3733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microsoft.com/office/2007/relationships/hdphoto" Target="../media/hdphoto2.wdp"/><Relationship Id="rId7" Type="http://schemas.microsoft.com/office/2007/relationships/hdphoto" Target="../media/hdphoto3.wdp"/><Relationship Id="rId8" Type="http://schemas.microsoft.com/office/2007/relationships/hdphoto" Target="../media/hdphoto4.wdp"/><Relationship Id="rId9" Type="http://schemas.microsoft.com/office/2007/relationships/hdphoto" Target="../media/hdphoto5.wdp"/><Relationship Id="rId10" Type="http://schemas.microsoft.com/office/2007/relationships/hdphoto" Target="../media/hdphoto6.wdp"/><Relationship Id="rId11" Type="http://schemas.microsoft.com/office/2007/relationships/hdphoto" Target="../media/hdphoto7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Rectangle 870"/>
          <p:cNvSpPr/>
          <p:nvPr/>
        </p:nvSpPr>
        <p:spPr>
          <a:xfrm>
            <a:off x="9190856" y="84027"/>
            <a:ext cx="6624736" cy="63673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72" name="Rectangle 871"/>
          <p:cNvSpPr/>
          <p:nvPr/>
        </p:nvSpPr>
        <p:spPr>
          <a:xfrm>
            <a:off x="80120" y="129208"/>
            <a:ext cx="6912768" cy="63673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73" name="Picture 87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89" y="2024186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4" name="Picture 87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244" y="5088886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5" name="Picture 87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760" y="1986086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6" name="Picture 87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80" y="2984997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" name="Picture 87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27" y="768184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8" name="Picture 87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843" y="393019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9" name="Picture 87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233" y="2052810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" name="Picture 8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276" y="631630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1" name="Picture 88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9" y="4412689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2" name="Picture 8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334" y="4928966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3" name="Picture 88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653" y="4194304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84" name="Straight Arrow Connector 883"/>
          <p:cNvCxnSpPr/>
          <p:nvPr/>
        </p:nvCxnSpPr>
        <p:spPr>
          <a:xfrm>
            <a:off x="6039543" y="3008342"/>
            <a:ext cx="553780" cy="795313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5" name="Straight Arrow Connector 884"/>
          <p:cNvCxnSpPr/>
          <p:nvPr/>
        </p:nvCxnSpPr>
        <p:spPr>
          <a:xfrm>
            <a:off x="5247456" y="1395112"/>
            <a:ext cx="432048" cy="72008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6" name="Straight Arrow Connector 885"/>
          <p:cNvCxnSpPr/>
          <p:nvPr/>
        </p:nvCxnSpPr>
        <p:spPr>
          <a:xfrm>
            <a:off x="3392488" y="1152665"/>
            <a:ext cx="482161" cy="1060431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7" name="Straight Arrow Connector 886"/>
          <p:cNvCxnSpPr/>
          <p:nvPr/>
        </p:nvCxnSpPr>
        <p:spPr>
          <a:xfrm flipV="1">
            <a:off x="1143002" y="985958"/>
            <a:ext cx="1917840" cy="265138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8" name="Straight Arrow Connector 887"/>
          <p:cNvCxnSpPr/>
          <p:nvPr/>
        </p:nvCxnSpPr>
        <p:spPr>
          <a:xfrm>
            <a:off x="4311353" y="2691256"/>
            <a:ext cx="1603613" cy="126014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9" name="Straight Arrow Connector 888"/>
          <p:cNvCxnSpPr/>
          <p:nvPr/>
        </p:nvCxnSpPr>
        <p:spPr>
          <a:xfrm flipH="1">
            <a:off x="638944" y="1467120"/>
            <a:ext cx="216024" cy="576064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0" name="Straight Arrow Connector 889"/>
          <p:cNvCxnSpPr/>
          <p:nvPr/>
        </p:nvCxnSpPr>
        <p:spPr>
          <a:xfrm>
            <a:off x="422920" y="2763264"/>
            <a:ext cx="648072" cy="504056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1" name="Straight Arrow Connector 890"/>
          <p:cNvCxnSpPr/>
          <p:nvPr/>
        </p:nvCxnSpPr>
        <p:spPr>
          <a:xfrm>
            <a:off x="1575048" y="3483344"/>
            <a:ext cx="1368152" cy="936104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2" name="Straight Arrow Connector 891"/>
          <p:cNvCxnSpPr/>
          <p:nvPr/>
        </p:nvCxnSpPr>
        <p:spPr>
          <a:xfrm flipV="1">
            <a:off x="3375248" y="4527460"/>
            <a:ext cx="2259984" cy="108012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3" name="Straight Arrow Connector 892"/>
          <p:cNvCxnSpPr/>
          <p:nvPr/>
        </p:nvCxnSpPr>
        <p:spPr>
          <a:xfrm flipV="1">
            <a:off x="4887416" y="5031516"/>
            <a:ext cx="747816" cy="18002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4" name="Straight Arrow Connector 893"/>
          <p:cNvCxnSpPr/>
          <p:nvPr/>
        </p:nvCxnSpPr>
        <p:spPr>
          <a:xfrm flipV="1">
            <a:off x="926976" y="3843384"/>
            <a:ext cx="288032" cy="576064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5" name="Straight Arrow Connector 894"/>
          <p:cNvCxnSpPr/>
          <p:nvPr/>
        </p:nvCxnSpPr>
        <p:spPr>
          <a:xfrm flipV="1">
            <a:off x="2079104" y="4928964"/>
            <a:ext cx="864096" cy="504056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96" name="Striped Right Arrow 895"/>
          <p:cNvSpPr/>
          <p:nvPr/>
        </p:nvSpPr>
        <p:spPr>
          <a:xfrm>
            <a:off x="7208912" y="1872745"/>
            <a:ext cx="1584615" cy="2818466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897" name="Picture 8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760" y="4104993"/>
            <a:ext cx="1085083" cy="1085083"/>
          </a:xfrm>
          <a:prstGeom prst="rect">
            <a:avLst/>
          </a:prstGeom>
        </p:spPr>
      </p:pic>
      <p:grpSp>
        <p:nvGrpSpPr>
          <p:cNvPr id="898" name="Group 897"/>
          <p:cNvGrpSpPr/>
          <p:nvPr/>
        </p:nvGrpSpPr>
        <p:grpSpPr>
          <a:xfrm>
            <a:off x="1088232" y="1415577"/>
            <a:ext cx="401194" cy="169136"/>
            <a:chOff x="478024" y="1135400"/>
            <a:chExt cx="7720521" cy="3254824"/>
          </a:xfrm>
        </p:grpSpPr>
        <p:sp>
          <p:nvSpPr>
            <p:cNvPr id="899" name="Rectangle 898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0" name="Rounded Rectangle 899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6" name="Group 905"/>
          <p:cNvGrpSpPr/>
          <p:nvPr/>
        </p:nvGrpSpPr>
        <p:grpSpPr>
          <a:xfrm>
            <a:off x="728192" y="2664833"/>
            <a:ext cx="401194" cy="169136"/>
            <a:chOff x="478024" y="1135400"/>
            <a:chExt cx="7720521" cy="3254824"/>
          </a:xfrm>
        </p:grpSpPr>
        <p:sp>
          <p:nvSpPr>
            <p:cNvPr id="907" name="Rectangle 906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Rounded Rectangle 907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3" name="Group 912"/>
          <p:cNvGrpSpPr/>
          <p:nvPr/>
        </p:nvGrpSpPr>
        <p:grpSpPr>
          <a:xfrm>
            <a:off x="3536504" y="1008649"/>
            <a:ext cx="401194" cy="169136"/>
            <a:chOff x="478024" y="1135400"/>
            <a:chExt cx="7720521" cy="3254824"/>
          </a:xfrm>
        </p:grpSpPr>
        <p:sp>
          <p:nvSpPr>
            <p:cNvPr id="914" name="Rectangle 913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5" name="Rounded Rectangle 914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0" name="Group 919"/>
          <p:cNvGrpSpPr/>
          <p:nvPr/>
        </p:nvGrpSpPr>
        <p:grpSpPr>
          <a:xfrm>
            <a:off x="1376264" y="3744953"/>
            <a:ext cx="401194" cy="169136"/>
            <a:chOff x="478024" y="1135400"/>
            <a:chExt cx="7720521" cy="3254824"/>
          </a:xfrm>
        </p:grpSpPr>
        <p:sp>
          <p:nvSpPr>
            <p:cNvPr id="921" name="Rectangle 920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Rounded Rectangle 921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5" name="Group 924"/>
          <p:cNvGrpSpPr/>
          <p:nvPr/>
        </p:nvGrpSpPr>
        <p:grpSpPr>
          <a:xfrm>
            <a:off x="944216" y="5041097"/>
            <a:ext cx="401194" cy="169136"/>
            <a:chOff x="478024" y="1135400"/>
            <a:chExt cx="7720521" cy="3254824"/>
          </a:xfrm>
        </p:grpSpPr>
        <p:sp>
          <p:nvSpPr>
            <p:cNvPr id="926" name="Rectangle 925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" name="Rounded Rectangle 926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8" name="Rectangle 927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9" name="Rectangle 928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0" name="Rectangle 929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2" name="Rectangle 931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3" name="Group 932"/>
          <p:cNvGrpSpPr/>
          <p:nvPr/>
        </p:nvGrpSpPr>
        <p:grpSpPr>
          <a:xfrm>
            <a:off x="2096344" y="5736057"/>
            <a:ext cx="401194" cy="169136"/>
            <a:chOff x="478024" y="1135400"/>
            <a:chExt cx="7720521" cy="3254824"/>
          </a:xfrm>
        </p:grpSpPr>
        <p:sp>
          <p:nvSpPr>
            <p:cNvPr id="934" name="Rectangle 933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5" name="Rounded Rectangle 934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8" name="Rectangle 937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1" name="Group 940"/>
          <p:cNvGrpSpPr/>
          <p:nvPr/>
        </p:nvGrpSpPr>
        <p:grpSpPr>
          <a:xfrm>
            <a:off x="4832648" y="5545153"/>
            <a:ext cx="401194" cy="169136"/>
            <a:chOff x="478024" y="1135400"/>
            <a:chExt cx="7720521" cy="3254824"/>
          </a:xfrm>
        </p:grpSpPr>
        <p:sp>
          <p:nvSpPr>
            <p:cNvPr id="942" name="Rectangle 941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3" name="Rounded Rectangle 942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9" name="Group 948"/>
          <p:cNvGrpSpPr/>
          <p:nvPr/>
        </p:nvGrpSpPr>
        <p:grpSpPr>
          <a:xfrm>
            <a:off x="3176464" y="4897081"/>
            <a:ext cx="401194" cy="169136"/>
            <a:chOff x="478024" y="1135400"/>
            <a:chExt cx="7720521" cy="3254824"/>
          </a:xfrm>
        </p:grpSpPr>
        <p:sp>
          <p:nvSpPr>
            <p:cNvPr id="950" name="Rectangle 949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1" name="Rounded Rectangle 950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3" name="Group 952"/>
          <p:cNvGrpSpPr/>
          <p:nvPr/>
        </p:nvGrpSpPr>
        <p:grpSpPr>
          <a:xfrm>
            <a:off x="5552728" y="1296681"/>
            <a:ext cx="401194" cy="169136"/>
            <a:chOff x="478024" y="1135400"/>
            <a:chExt cx="7720521" cy="3254824"/>
          </a:xfrm>
        </p:grpSpPr>
        <p:sp>
          <p:nvSpPr>
            <p:cNvPr id="954" name="Rectangle 953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Rounded Rectangle 954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1" name="Group 960"/>
          <p:cNvGrpSpPr/>
          <p:nvPr/>
        </p:nvGrpSpPr>
        <p:grpSpPr>
          <a:xfrm>
            <a:off x="6128792" y="2664833"/>
            <a:ext cx="401194" cy="169136"/>
            <a:chOff x="478024" y="1135400"/>
            <a:chExt cx="7720521" cy="3254824"/>
          </a:xfrm>
        </p:grpSpPr>
        <p:sp>
          <p:nvSpPr>
            <p:cNvPr id="962" name="Rectangle 961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3" name="Rounded Rectangle 962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8" name="Group 967"/>
          <p:cNvGrpSpPr/>
          <p:nvPr/>
        </p:nvGrpSpPr>
        <p:grpSpPr>
          <a:xfrm>
            <a:off x="3824536" y="2736841"/>
            <a:ext cx="401194" cy="169136"/>
            <a:chOff x="478024" y="1135400"/>
            <a:chExt cx="7720521" cy="3254824"/>
          </a:xfrm>
        </p:grpSpPr>
        <p:sp>
          <p:nvSpPr>
            <p:cNvPr id="969" name="Rectangle 968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Rounded Rectangle 969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3" name="Rectangle 972"/>
          <p:cNvSpPr/>
          <p:nvPr/>
        </p:nvSpPr>
        <p:spPr>
          <a:xfrm>
            <a:off x="9190856" y="2923030"/>
            <a:ext cx="6636000" cy="35226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74" name="Group 973"/>
          <p:cNvGrpSpPr/>
          <p:nvPr/>
        </p:nvGrpSpPr>
        <p:grpSpPr>
          <a:xfrm>
            <a:off x="9953487" y="630837"/>
            <a:ext cx="5270090" cy="4101620"/>
            <a:chOff x="889636" y="2098250"/>
            <a:chExt cx="5270090" cy="4101620"/>
          </a:xfrm>
        </p:grpSpPr>
        <p:sp>
          <p:nvSpPr>
            <p:cNvPr id="975" name="Isosceles Triangle 974"/>
            <p:cNvSpPr/>
            <p:nvPr/>
          </p:nvSpPr>
          <p:spPr>
            <a:xfrm>
              <a:off x="889636" y="2098250"/>
              <a:ext cx="5270090" cy="3496859"/>
            </a:xfrm>
            <a:prstGeom prst="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6" name="Oval 975"/>
            <p:cNvSpPr/>
            <p:nvPr/>
          </p:nvSpPr>
          <p:spPr>
            <a:xfrm>
              <a:off x="889636" y="5126354"/>
              <a:ext cx="5270090" cy="107351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7" name="Group 976"/>
          <p:cNvGrpSpPr/>
          <p:nvPr/>
        </p:nvGrpSpPr>
        <p:grpSpPr>
          <a:xfrm>
            <a:off x="11032425" y="604622"/>
            <a:ext cx="3095742" cy="3828768"/>
            <a:chOff x="1968574" y="2072035"/>
            <a:chExt cx="3095742" cy="3828768"/>
          </a:xfrm>
        </p:grpSpPr>
        <p:sp>
          <p:nvSpPr>
            <p:cNvPr id="978" name="Isosceles Triangle 977"/>
            <p:cNvSpPr/>
            <p:nvPr/>
          </p:nvSpPr>
          <p:spPr>
            <a:xfrm>
              <a:off x="1968574" y="2072035"/>
              <a:ext cx="3095742" cy="3496859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3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9" name="Oval 978"/>
            <p:cNvSpPr/>
            <p:nvPr/>
          </p:nvSpPr>
          <p:spPr>
            <a:xfrm>
              <a:off x="1968574" y="5346630"/>
              <a:ext cx="3095742" cy="554173"/>
            </a:xfrm>
            <a:prstGeom prst="ellipse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4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0" name="Group 979"/>
          <p:cNvGrpSpPr/>
          <p:nvPr/>
        </p:nvGrpSpPr>
        <p:grpSpPr>
          <a:xfrm>
            <a:off x="11450183" y="114718"/>
            <a:ext cx="1341073" cy="787105"/>
            <a:chOff x="3663072" y="-1085447"/>
            <a:chExt cx="734693" cy="592332"/>
          </a:xfrm>
        </p:grpSpPr>
        <p:grpSp>
          <p:nvGrpSpPr>
            <p:cNvPr id="981" name="Group 980"/>
            <p:cNvGrpSpPr/>
            <p:nvPr/>
          </p:nvGrpSpPr>
          <p:grpSpPr>
            <a:xfrm>
              <a:off x="3663072" y="-864607"/>
              <a:ext cx="535083" cy="371492"/>
              <a:chOff x="6578873" y="947543"/>
              <a:chExt cx="535083" cy="371492"/>
            </a:xfrm>
          </p:grpSpPr>
          <p:grpSp>
            <p:nvGrpSpPr>
              <p:cNvPr id="990" name="Group 989"/>
              <p:cNvGrpSpPr/>
              <p:nvPr/>
            </p:nvGrpSpPr>
            <p:grpSpPr>
              <a:xfrm>
                <a:off x="6578873" y="947543"/>
                <a:ext cx="535083" cy="371492"/>
                <a:chOff x="6333327" y="791244"/>
                <a:chExt cx="535083" cy="494368"/>
              </a:xfrm>
            </p:grpSpPr>
            <p:sp>
              <p:nvSpPr>
                <p:cNvPr id="993" name="Donut 992"/>
                <p:cNvSpPr/>
                <p:nvPr/>
              </p:nvSpPr>
              <p:spPr>
                <a:xfrm>
                  <a:off x="6391384" y="791244"/>
                  <a:ext cx="229262" cy="252560"/>
                </a:xfrm>
                <a:prstGeom prst="donut">
                  <a:avLst>
                    <a:gd name="adj" fmla="val 13490"/>
                  </a:avLst>
                </a:prstGeom>
                <a:ln>
                  <a:solidFill>
                    <a:srgbClr val="7B3423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4" name="Donut 993"/>
                <p:cNvSpPr/>
                <p:nvPr/>
              </p:nvSpPr>
              <p:spPr>
                <a:xfrm>
                  <a:off x="6591573" y="791244"/>
                  <a:ext cx="233272" cy="252560"/>
                </a:xfrm>
                <a:prstGeom prst="donut">
                  <a:avLst>
                    <a:gd name="adj" fmla="val 13490"/>
                  </a:avLst>
                </a:prstGeom>
                <a:ln>
                  <a:solidFill>
                    <a:srgbClr val="7B3423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5" name="Donut 994"/>
                <p:cNvSpPr/>
                <p:nvPr/>
              </p:nvSpPr>
              <p:spPr>
                <a:xfrm>
                  <a:off x="6333327" y="1000864"/>
                  <a:ext cx="284748" cy="284748"/>
                </a:xfrm>
                <a:prstGeom prst="donut">
                  <a:avLst>
                    <a:gd name="adj" fmla="val 13490"/>
                  </a:avLst>
                </a:prstGeom>
                <a:ln>
                  <a:solidFill>
                    <a:srgbClr val="7B3423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6" name="Donut 995"/>
                <p:cNvSpPr/>
                <p:nvPr/>
              </p:nvSpPr>
              <p:spPr>
                <a:xfrm>
                  <a:off x="6583662" y="1000865"/>
                  <a:ext cx="284748" cy="284747"/>
                </a:xfrm>
                <a:prstGeom prst="donut">
                  <a:avLst>
                    <a:gd name="adj" fmla="val 13490"/>
                  </a:avLst>
                </a:prstGeom>
                <a:ln>
                  <a:solidFill>
                    <a:srgbClr val="7B3423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7" name="Up-Down Arrow 996"/>
                <p:cNvSpPr/>
                <p:nvPr/>
              </p:nvSpPr>
              <p:spPr>
                <a:xfrm rot="2834384">
                  <a:off x="6694293" y="1059690"/>
                  <a:ext cx="60841" cy="161874"/>
                </a:xfrm>
                <a:prstGeom prst="upDownArrow">
                  <a:avLst/>
                </a:prstGeom>
                <a:ln>
                  <a:solidFill>
                    <a:srgbClr val="7B3423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8" name="Up-Down Arrow 997"/>
                <p:cNvSpPr/>
                <p:nvPr/>
              </p:nvSpPr>
              <p:spPr>
                <a:xfrm rot="2834384">
                  <a:off x="6674838" y="839125"/>
                  <a:ext cx="60841" cy="155445"/>
                </a:xfrm>
                <a:prstGeom prst="upDownArrow">
                  <a:avLst/>
                </a:prstGeom>
                <a:ln>
                  <a:solidFill>
                    <a:srgbClr val="7B3423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1" name="Up-Down Arrow 990"/>
              <p:cNvSpPr/>
              <p:nvPr/>
            </p:nvSpPr>
            <p:spPr>
              <a:xfrm rot="2834384">
                <a:off x="6728976" y="961212"/>
                <a:ext cx="45719" cy="155445"/>
              </a:xfrm>
              <a:prstGeom prst="upDownArrow">
                <a:avLst/>
              </a:prstGeom>
              <a:ln>
                <a:solidFill>
                  <a:srgbClr val="7B3423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2" name="Up-Down Arrow 991"/>
              <p:cNvSpPr/>
              <p:nvPr/>
            </p:nvSpPr>
            <p:spPr>
              <a:xfrm rot="2834384">
                <a:off x="6695406" y="1124897"/>
                <a:ext cx="45719" cy="161874"/>
              </a:xfrm>
              <a:prstGeom prst="upDownArrow">
                <a:avLst/>
              </a:prstGeom>
              <a:ln>
                <a:solidFill>
                  <a:srgbClr val="7B3423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2" name="Diamond 981"/>
            <p:cNvSpPr/>
            <p:nvPr/>
          </p:nvSpPr>
          <p:spPr>
            <a:xfrm>
              <a:off x="3694944" y="-740411"/>
              <a:ext cx="514472" cy="103391"/>
            </a:xfrm>
            <a:prstGeom prst="diamond">
              <a:avLst/>
            </a:prstGeom>
            <a:ln>
              <a:solidFill>
                <a:srgbClr val="7B3423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3" name="Group 982"/>
            <p:cNvGrpSpPr/>
            <p:nvPr/>
          </p:nvGrpSpPr>
          <p:grpSpPr>
            <a:xfrm rot="10800000" flipH="1" flipV="1">
              <a:off x="4118765" y="-1085447"/>
              <a:ext cx="279000" cy="411648"/>
              <a:chOff x="5621198" y="667529"/>
              <a:chExt cx="279000" cy="411648"/>
            </a:xfrm>
          </p:grpSpPr>
          <p:sp>
            <p:nvSpPr>
              <p:cNvPr id="984" name="Rectangle 983"/>
              <p:cNvSpPr/>
              <p:nvPr/>
            </p:nvSpPr>
            <p:spPr>
              <a:xfrm rot="1440000">
                <a:off x="5690200" y="806176"/>
                <a:ext cx="26155" cy="273001"/>
              </a:xfrm>
              <a:prstGeom prst="rect">
                <a:avLst/>
              </a:prstGeom>
              <a:ln>
                <a:solidFill>
                  <a:srgbClr val="7B3423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5" name="Oval 984"/>
              <p:cNvSpPr/>
              <p:nvPr/>
            </p:nvSpPr>
            <p:spPr>
              <a:xfrm>
                <a:off x="5733475" y="773121"/>
                <a:ext cx="54232" cy="54232"/>
              </a:xfrm>
              <a:prstGeom prst="ellipse">
                <a:avLst/>
              </a:prstGeom>
              <a:ln>
                <a:solidFill>
                  <a:srgbClr val="7B3423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6" name="Arc 985"/>
              <p:cNvSpPr/>
              <p:nvPr/>
            </p:nvSpPr>
            <p:spPr>
              <a:xfrm>
                <a:off x="5621198" y="667529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>
                <a:solidFill>
                  <a:srgbClr val="7B3423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7" name="Arc 986"/>
              <p:cNvSpPr/>
              <p:nvPr/>
            </p:nvSpPr>
            <p:spPr>
              <a:xfrm rot="10800000">
                <a:off x="5694176" y="729610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>
                <a:solidFill>
                  <a:srgbClr val="7B3423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8" name="Arc 987"/>
              <p:cNvSpPr/>
              <p:nvPr/>
            </p:nvSpPr>
            <p:spPr>
              <a:xfrm>
                <a:off x="5692432" y="731405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>
                <a:solidFill>
                  <a:srgbClr val="7B3423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9" name="Arc 988"/>
              <p:cNvSpPr/>
              <p:nvPr/>
            </p:nvSpPr>
            <p:spPr>
              <a:xfrm rot="10800000">
                <a:off x="5621198" y="667529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>
                <a:solidFill>
                  <a:srgbClr val="7B3423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99" name="Straight Connector 998"/>
          <p:cNvCxnSpPr/>
          <p:nvPr/>
        </p:nvCxnSpPr>
        <p:spPr>
          <a:xfrm>
            <a:off x="12562716" y="4116986"/>
            <a:ext cx="16962" cy="19779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0" name="Straight Connector 999"/>
          <p:cNvCxnSpPr/>
          <p:nvPr/>
        </p:nvCxnSpPr>
        <p:spPr>
          <a:xfrm>
            <a:off x="15235665" y="4150215"/>
            <a:ext cx="16962" cy="19779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1" name="Straight Connector 1000"/>
          <p:cNvCxnSpPr/>
          <p:nvPr/>
        </p:nvCxnSpPr>
        <p:spPr>
          <a:xfrm>
            <a:off x="14128167" y="4111909"/>
            <a:ext cx="16962" cy="11894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2" name="Straight Arrow Connector 1001"/>
          <p:cNvCxnSpPr/>
          <p:nvPr/>
        </p:nvCxnSpPr>
        <p:spPr>
          <a:xfrm>
            <a:off x="12605630" y="5078446"/>
            <a:ext cx="1519179" cy="0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3" name="Straight Arrow Connector 1002"/>
          <p:cNvCxnSpPr/>
          <p:nvPr/>
        </p:nvCxnSpPr>
        <p:spPr>
          <a:xfrm>
            <a:off x="12605630" y="5770434"/>
            <a:ext cx="2630035" cy="0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4" name="TextBox 1003"/>
          <p:cNvSpPr txBox="1"/>
          <p:nvPr/>
        </p:nvSpPr>
        <p:spPr>
          <a:xfrm>
            <a:off x="12692169" y="4847868"/>
            <a:ext cx="14295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 smtClean="0">
                <a:latin typeface="Cambria Math"/>
                <a:cs typeface="Cambria Math"/>
              </a:rPr>
              <a:t>r</a:t>
            </a:r>
            <a:r>
              <a:rPr lang="en-US" sz="3200" baseline="-25000" dirty="0" err="1" smtClean="0">
                <a:latin typeface="Cambria Math"/>
                <a:cs typeface="Cambria Math"/>
              </a:rPr>
              <a:t>recharge</a:t>
            </a:r>
            <a:endParaRPr lang="en-US" sz="3200" dirty="0">
              <a:latin typeface="Cambria Math"/>
              <a:cs typeface="Cambria Math"/>
            </a:endParaRPr>
          </a:p>
        </p:txBody>
      </p:sp>
      <p:sp>
        <p:nvSpPr>
          <p:cNvPr id="1005" name="TextBox 1004"/>
          <p:cNvSpPr txBox="1"/>
          <p:nvPr/>
        </p:nvSpPr>
        <p:spPr>
          <a:xfrm>
            <a:off x="13317340" y="5650622"/>
            <a:ext cx="9188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 smtClean="0">
                <a:latin typeface="Cambria Math"/>
                <a:cs typeface="Cambria Math"/>
              </a:rPr>
              <a:t>r</a:t>
            </a:r>
            <a:r>
              <a:rPr lang="en-US" sz="3200" baseline="-25000" dirty="0" err="1" smtClean="0">
                <a:latin typeface="Cambria Math"/>
                <a:cs typeface="Cambria Math"/>
              </a:rPr>
              <a:t>data</a:t>
            </a:r>
            <a:endParaRPr lang="en-US" sz="3200" dirty="0">
              <a:latin typeface="Cambria Math"/>
              <a:cs typeface="Cambria Math"/>
            </a:endParaRPr>
          </a:p>
        </p:txBody>
      </p:sp>
      <p:pic>
        <p:nvPicPr>
          <p:cNvPr id="1006" name="Picture 1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872" y="4723230"/>
            <a:ext cx="720080" cy="91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7" name="Group 1006"/>
          <p:cNvGrpSpPr/>
          <p:nvPr/>
        </p:nvGrpSpPr>
        <p:grpSpPr>
          <a:xfrm>
            <a:off x="12143184" y="3617990"/>
            <a:ext cx="401194" cy="169136"/>
            <a:chOff x="478024" y="1135400"/>
            <a:chExt cx="7720521" cy="3254824"/>
          </a:xfrm>
        </p:grpSpPr>
        <p:sp>
          <p:nvSpPr>
            <p:cNvPr id="1008" name="Rectangle 1007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Rounded Rectangle 1008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Rectangle 1009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Rectangle 1010"/>
            <p:cNvSpPr/>
            <p:nvPr/>
          </p:nvSpPr>
          <p:spPr>
            <a:xfrm>
              <a:off x="1537578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2" name="Rectangle 1011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Rectangle 1012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16" name="Picture 10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888" y="2995038"/>
            <a:ext cx="397939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" name="Picture 10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1496" y="2923030"/>
            <a:ext cx="34109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8" name="Picture 10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984" y="3643109"/>
            <a:ext cx="504056" cy="63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9" name="Picture 10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120" y="4075158"/>
            <a:ext cx="504056" cy="63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0" name="Picture 10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5152" y="3571102"/>
            <a:ext cx="397938" cy="50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1" name="Picture 10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647" y="3571102"/>
            <a:ext cx="34109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2" name="Picture 10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192" y="3859134"/>
            <a:ext cx="397968" cy="50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3" name="Picture 10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432" y="3787126"/>
            <a:ext cx="504056" cy="63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" name="Picture 10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520" y="4435198"/>
            <a:ext cx="576064" cy="72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5" name="Group 1024"/>
          <p:cNvGrpSpPr/>
          <p:nvPr/>
        </p:nvGrpSpPr>
        <p:grpSpPr>
          <a:xfrm>
            <a:off x="13007280" y="3545982"/>
            <a:ext cx="401194" cy="169136"/>
            <a:chOff x="478024" y="1135400"/>
            <a:chExt cx="7720521" cy="3254824"/>
          </a:xfrm>
        </p:grpSpPr>
        <p:sp>
          <p:nvSpPr>
            <p:cNvPr id="1026" name="Rectangle 1025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Rounded Rectangle 1026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1537578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Rectangle 1029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Rectangle 1030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Rectangle 1031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4" name="Group 1033"/>
          <p:cNvGrpSpPr/>
          <p:nvPr/>
        </p:nvGrpSpPr>
        <p:grpSpPr>
          <a:xfrm>
            <a:off x="13295312" y="3931142"/>
            <a:ext cx="401194" cy="169136"/>
            <a:chOff x="478024" y="1135400"/>
            <a:chExt cx="7720521" cy="3254824"/>
          </a:xfrm>
        </p:grpSpPr>
        <p:sp>
          <p:nvSpPr>
            <p:cNvPr id="1035" name="Rectangle 1034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Rounded Rectangle 1035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Rectangle 1037"/>
            <p:cNvSpPr/>
            <p:nvPr/>
          </p:nvSpPr>
          <p:spPr>
            <a:xfrm>
              <a:off x="1537578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Rectangle 1039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1040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3" name="Group 1042"/>
          <p:cNvGrpSpPr/>
          <p:nvPr/>
        </p:nvGrpSpPr>
        <p:grpSpPr>
          <a:xfrm>
            <a:off x="11999168" y="4651222"/>
            <a:ext cx="401194" cy="169136"/>
            <a:chOff x="478024" y="1135400"/>
            <a:chExt cx="7720521" cy="3254824"/>
          </a:xfrm>
        </p:grpSpPr>
        <p:sp>
          <p:nvSpPr>
            <p:cNvPr id="1044" name="Rectangle 1043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Rounded Rectangle 1044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Rectangle 1045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Rectangle 1046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1047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1048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0" name="Group 1049"/>
          <p:cNvGrpSpPr/>
          <p:nvPr/>
        </p:nvGrpSpPr>
        <p:grpSpPr>
          <a:xfrm>
            <a:off x="10703024" y="4219174"/>
            <a:ext cx="401194" cy="169136"/>
            <a:chOff x="478024" y="1135400"/>
            <a:chExt cx="7720521" cy="3254824"/>
          </a:xfrm>
        </p:grpSpPr>
        <p:sp>
          <p:nvSpPr>
            <p:cNvPr id="1051" name="Rectangle 1050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ounded Rectangle 1051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1052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1053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1054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7" name="Group 1056"/>
          <p:cNvGrpSpPr/>
          <p:nvPr/>
        </p:nvGrpSpPr>
        <p:grpSpPr>
          <a:xfrm>
            <a:off x="14735472" y="4363190"/>
            <a:ext cx="401194" cy="169136"/>
            <a:chOff x="478024" y="1135400"/>
            <a:chExt cx="7720521" cy="3254824"/>
          </a:xfrm>
        </p:grpSpPr>
        <p:sp>
          <p:nvSpPr>
            <p:cNvPr id="1058" name="Rectangle 1057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ounded Rectangle 1058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1059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1060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1061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1062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4" name="Group 1063"/>
          <p:cNvGrpSpPr/>
          <p:nvPr/>
        </p:nvGrpSpPr>
        <p:grpSpPr>
          <a:xfrm>
            <a:off x="9982944" y="5515318"/>
            <a:ext cx="401194" cy="169136"/>
            <a:chOff x="478024" y="1135400"/>
            <a:chExt cx="7720521" cy="3254824"/>
          </a:xfrm>
        </p:grpSpPr>
        <p:sp>
          <p:nvSpPr>
            <p:cNvPr id="1065" name="Rectangle 1064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ounded Rectangle 1065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Rectangle 1066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ectangle 1067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Rectangle 1068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1" name="Group 1070"/>
          <p:cNvGrpSpPr/>
          <p:nvPr/>
        </p:nvGrpSpPr>
        <p:grpSpPr>
          <a:xfrm>
            <a:off x="9694912" y="3499094"/>
            <a:ext cx="401194" cy="169136"/>
            <a:chOff x="478024" y="1135400"/>
            <a:chExt cx="7720521" cy="3254824"/>
          </a:xfrm>
        </p:grpSpPr>
        <p:sp>
          <p:nvSpPr>
            <p:cNvPr id="1072" name="Rectangle 1071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Rounded Rectangle 1072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Rectangle 1073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Rectangle 1074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Rectangle 1075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Rectangle 1076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8" name="Group 1077"/>
          <p:cNvGrpSpPr/>
          <p:nvPr/>
        </p:nvGrpSpPr>
        <p:grpSpPr>
          <a:xfrm>
            <a:off x="15167520" y="3355078"/>
            <a:ext cx="401194" cy="169136"/>
            <a:chOff x="478024" y="1135400"/>
            <a:chExt cx="7720521" cy="3254824"/>
          </a:xfrm>
        </p:grpSpPr>
        <p:sp>
          <p:nvSpPr>
            <p:cNvPr id="1079" name="Rectangle 1078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Rounded Rectangle 1079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1" name="Rectangle 1080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Rectangle 1081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5" name="Group 1084"/>
          <p:cNvGrpSpPr/>
          <p:nvPr/>
        </p:nvGrpSpPr>
        <p:grpSpPr>
          <a:xfrm>
            <a:off x="15383544" y="5227286"/>
            <a:ext cx="401194" cy="169136"/>
            <a:chOff x="478024" y="1135400"/>
            <a:chExt cx="7720521" cy="3254824"/>
          </a:xfrm>
        </p:grpSpPr>
        <p:sp>
          <p:nvSpPr>
            <p:cNvPr id="1086" name="Rectangle 1085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Rounded Rectangle 1086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Rectangle 1087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9" name="Rectangle 1088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0" name="Rectangle 1089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Rectangle 1090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2" name="Lightning Bolt 1091"/>
          <p:cNvSpPr/>
          <p:nvPr/>
        </p:nvSpPr>
        <p:spPr>
          <a:xfrm rot="1713180">
            <a:off x="12290493" y="1076244"/>
            <a:ext cx="281444" cy="688015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Left Arrow 1092"/>
          <p:cNvSpPr/>
          <p:nvPr/>
        </p:nvSpPr>
        <p:spPr>
          <a:xfrm rot="7307337">
            <a:off x="10823834" y="2367022"/>
            <a:ext cx="1224135" cy="288032"/>
          </a:xfrm>
          <a:prstGeom prst="lef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10101…</a:t>
            </a:r>
          </a:p>
        </p:txBody>
      </p:sp>
      <p:sp>
        <p:nvSpPr>
          <p:cNvPr id="1094" name="Left Arrow 1093"/>
          <p:cNvSpPr/>
          <p:nvPr/>
        </p:nvSpPr>
        <p:spPr>
          <a:xfrm rot="5688330">
            <a:off x="11581886" y="2536898"/>
            <a:ext cx="1224135" cy="288032"/>
          </a:xfrm>
          <a:prstGeom prst="lef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10101…</a:t>
            </a:r>
          </a:p>
        </p:txBody>
      </p:sp>
      <p:sp>
        <p:nvSpPr>
          <p:cNvPr id="1095" name="Left Arrow 1094"/>
          <p:cNvSpPr/>
          <p:nvPr/>
        </p:nvSpPr>
        <p:spPr>
          <a:xfrm rot="6110231">
            <a:off x="11480632" y="2541375"/>
            <a:ext cx="1224135" cy="288032"/>
          </a:xfrm>
          <a:prstGeom prst="lef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10101…</a:t>
            </a:r>
          </a:p>
        </p:txBody>
      </p:sp>
      <p:sp>
        <p:nvSpPr>
          <p:cNvPr id="1096" name="Left Arrow 1095"/>
          <p:cNvSpPr/>
          <p:nvPr/>
        </p:nvSpPr>
        <p:spPr>
          <a:xfrm rot="5234836">
            <a:off x="12208418" y="2533196"/>
            <a:ext cx="1224135" cy="288032"/>
          </a:xfrm>
          <a:prstGeom prst="lef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10101…</a:t>
            </a:r>
          </a:p>
        </p:txBody>
      </p:sp>
      <p:sp>
        <p:nvSpPr>
          <p:cNvPr id="1097" name="Left Arrow 1096"/>
          <p:cNvSpPr/>
          <p:nvPr/>
        </p:nvSpPr>
        <p:spPr>
          <a:xfrm rot="5125704">
            <a:off x="12289124" y="2536517"/>
            <a:ext cx="1224135" cy="288032"/>
          </a:xfrm>
          <a:prstGeom prst="lef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10101…</a:t>
            </a:r>
          </a:p>
        </p:txBody>
      </p:sp>
      <p:sp>
        <p:nvSpPr>
          <p:cNvPr id="1098" name="Left Arrow 1097"/>
          <p:cNvSpPr/>
          <p:nvPr/>
        </p:nvSpPr>
        <p:spPr>
          <a:xfrm rot="3590033">
            <a:off x="13115326" y="2444456"/>
            <a:ext cx="1224135" cy="288032"/>
          </a:xfrm>
          <a:prstGeom prst="lef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10101…</a:t>
            </a:r>
          </a:p>
        </p:txBody>
      </p:sp>
      <p:sp>
        <p:nvSpPr>
          <p:cNvPr id="1099" name="Lightning Bolt 1098"/>
          <p:cNvSpPr/>
          <p:nvPr/>
        </p:nvSpPr>
        <p:spPr>
          <a:xfrm rot="534424">
            <a:off x="12494598" y="1050898"/>
            <a:ext cx="240093" cy="749354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Lightning Bolt 1099"/>
          <p:cNvSpPr/>
          <p:nvPr/>
        </p:nvSpPr>
        <p:spPr>
          <a:xfrm rot="211085">
            <a:off x="12600405" y="1046311"/>
            <a:ext cx="240093" cy="749354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1" name="Freeform 1100"/>
          <p:cNvSpPr/>
          <p:nvPr/>
        </p:nvSpPr>
        <p:spPr>
          <a:xfrm>
            <a:off x="12829432" y="609250"/>
            <a:ext cx="2844800" cy="773221"/>
          </a:xfrm>
          <a:custGeom>
            <a:avLst/>
            <a:gdLst>
              <a:gd name="connsiteX0" fmla="*/ 2844800 w 2844800"/>
              <a:gd name="connsiteY0" fmla="*/ 392012 h 773221"/>
              <a:gd name="connsiteX1" fmla="*/ 1600200 w 2844800"/>
              <a:gd name="connsiteY1" fmla="*/ 11012 h 773221"/>
              <a:gd name="connsiteX2" fmla="*/ 2133600 w 2844800"/>
              <a:gd name="connsiteY2" fmla="*/ 773012 h 773221"/>
              <a:gd name="connsiteX3" fmla="*/ 0 w 2844800"/>
              <a:gd name="connsiteY3" fmla="*/ 87212 h 77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773221">
                <a:moveTo>
                  <a:pt x="2844800" y="392012"/>
                </a:moveTo>
                <a:cubicBezTo>
                  <a:pt x="2281766" y="169762"/>
                  <a:pt x="1718733" y="-52488"/>
                  <a:pt x="1600200" y="11012"/>
                </a:cubicBezTo>
                <a:cubicBezTo>
                  <a:pt x="1481667" y="74512"/>
                  <a:pt x="2400300" y="760312"/>
                  <a:pt x="2133600" y="773012"/>
                </a:cubicBezTo>
                <a:cubicBezTo>
                  <a:pt x="1866900" y="785712"/>
                  <a:pt x="351367" y="218445"/>
                  <a:pt x="0" y="87212"/>
                </a:cubicBezTo>
              </a:path>
            </a:pathLst>
          </a:custGeom>
          <a:ln w="63500">
            <a:solidFill>
              <a:srgbClr val="F69546"/>
            </a:solidFill>
            <a:headEnd type="none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TextBox 1101"/>
          <p:cNvSpPr txBox="1"/>
          <p:nvPr/>
        </p:nvSpPr>
        <p:spPr>
          <a:xfrm>
            <a:off x="549896" y="6430538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ambria Math"/>
                <a:cs typeface="Cambria Math"/>
              </a:rPr>
              <a:t>Traditional WSN</a:t>
            </a:r>
            <a:endParaRPr lang="en-US" sz="4000" dirty="0">
              <a:latin typeface="Cambria Math"/>
              <a:cs typeface="Cambria Math"/>
            </a:endParaRPr>
          </a:p>
        </p:txBody>
      </p:sp>
      <p:sp>
        <p:nvSpPr>
          <p:cNvPr id="1103" name="TextBox 1102"/>
          <p:cNvSpPr txBox="1"/>
          <p:nvPr/>
        </p:nvSpPr>
        <p:spPr>
          <a:xfrm>
            <a:off x="9095832" y="6430538"/>
            <a:ext cx="6844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ambria Math"/>
                <a:cs typeface="Cambria Math"/>
              </a:rPr>
              <a:t>3.) Dynamic path-planning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23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主题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Waning.Wang</dc:creator>
  <cp:lastModifiedBy>Aaron Becker</cp:lastModifiedBy>
  <cp:revision>43</cp:revision>
  <dcterms:created xsi:type="dcterms:W3CDTF">2014-05-27T20:20:22Z</dcterms:created>
  <dcterms:modified xsi:type="dcterms:W3CDTF">2015-02-28T21:19:02Z</dcterms:modified>
</cp:coreProperties>
</file>