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114800" cy="3246438"/>
  <p:notesSz cx="6858000" cy="9144000"/>
  <p:defaultTextStyle>
    <a:defPPr>
      <a:defRPr lang="zh-CN"/>
    </a:defPPr>
    <a:lvl1pPr marL="0" algn="l" defTabSz="4466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3342" algn="l" defTabSz="4466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46684" algn="l" defTabSz="4466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70027" algn="l" defTabSz="4466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893369" algn="l" defTabSz="4466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16711" algn="l" defTabSz="4466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40053" algn="l" defTabSz="4466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63395" algn="l" defTabSz="4466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786738" algn="l" defTabSz="4466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4144" y="-80"/>
      </p:cViewPr>
      <p:guideLst>
        <p:guide orient="horz" pos="1023"/>
        <p:guide pos="12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8610" y="1008503"/>
            <a:ext cx="3497580" cy="6958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7220" y="1839649"/>
            <a:ext cx="2880360" cy="829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3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0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93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16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40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63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86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983230" y="130012"/>
            <a:ext cx="925830" cy="276999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5740" y="130012"/>
            <a:ext cx="2708910" cy="276999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41" y="2086141"/>
            <a:ext cx="3497580" cy="64477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5041" y="1375979"/>
            <a:ext cx="3497580" cy="71015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334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4668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002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933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1671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4005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6339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867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5740" y="757506"/>
            <a:ext cx="1817370" cy="214249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091690" y="757506"/>
            <a:ext cx="1817370" cy="214249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5740" y="726692"/>
            <a:ext cx="1818085" cy="30285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3342" indent="0">
              <a:buNone/>
              <a:defRPr sz="1000" b="1"/>
            </a:lvl2pPr>
            <a:lvl3pPr marL="446684" indent="0">
              <a:buNone/>
              <a:defRPr sz="900" b="1"/>
            </a:lvl3pPr>
            <a:lvl4pPr marL="670027" indent="0">
              <a:buNone/>
              <a:defRPr sz="800" b="1"/>
            </a:lvl4pPr>
            <a:lvl5pPr marL="893369" indent="0">
              <a:buNone/>
              <a:defRPr sz="800" b="1"/>
            </a:lvl5pPr>
            <a:lvl6pPr marL="1116711" indent="0">
              <a:buNone/>
              <a:defRPr sz="800" b="1"/>
            </a:lvl6pPr>
            <a:lvl7pPr marL="1340053" indent="0">
              <a:buNone/>
              <a:defRPr sz="800" b="1"/>
            </a:lvl7pPr>
            <a:lvl8pPr marL="1563395" indent="0">
              <a:buNone/>
              <a:defRPr sz="800" b="1"/>
            </a:lvl8pPr>
            <a:lvl9pPr marL="1786738" indent="0">
              <a:buNone/>
              <a:defRPr sz="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05740" y="1029541"/>
            <a:ext cx="1818085" cy="187046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090262" y="726692"/>
            <a:ext cx="1818799" cy="30285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3342" indent="0">
              <a:buNone/>
              <a:defRPr sz="1000" b="1"/>
            </a:lvl2pPr>
            <a:lvl3pPr marL="446684" indent="0">
              <a:buNone/>
              <a:defRPr sz="900" b="1"/>
            </a:lvl3pPr>
            <a:lvl4pPr marL="670027" indent="0">
              <a:buNone/>
              <a:defRPr sz="800" b="1"/>
            </a:lvl4pPr>
            <a:lvl5pPr marL="893369" indent="0">
              <a:buNone/>
              <a:defRPr sz="800" b="1"/>
            </a:lvl5pPr>
            <a:lvl6pPr marL="1116711" indent="0">
              <a:buNone/>
              <a:defRPr sz="800" b="1"/>
            </a:lvl6pPr>
            <a:lvl7pPr marL="1340053" indent="0">
              <a:buNone/>
              <a:defRPr sz="800" b="1"/>
            </a:lvl7pPr>
            <a:lvl8pPr marL="1563395" indent="0">
              <a:buNone/>
              <a:defRPr sz="800" b="1"/>
            </a:lvl8pPr>
            <a:lvl9pPr marL="1786738" indent="0">
              <a:buNone/>
              <a:defRPr sz="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90262" y="1029541"/>
            <a:ext cx="1818799" cy="187046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42" y="129257"/>
            <a:ext cx="1353741" cy="550091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8774" y="129260"/>
            <a:ext cx="2300288" cy="277074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5742" y="679349"/>
            <a:ext cx="1353741" cy="2220654"/>
          </a:xfrm>
        </p:spPr>
        <p:txBody>
          <a:bodyPr/>
          <a:lstStyle>
            <a:lvl1pPr marL="0" indent="0">
              <a:buNone/>
              <a:defRPr sz="700"/>
            </a:lvl1pPr>
            <a:lvl2pPr marL="223342" indent="0">
              <a:buNone/>
              <a:defRPr sz="600"/>
            </a:lvl2pPr>
            <a:lvl3pPr marL="446684" indent="0">
              <a:buNone/>
              <a:defRPr sz="500"/>
            </a:lvl3pPr>
            <a:lvl4pPr marL="670027" indent="0">
              <a:buNone/>
              <a:defRPr sz="400"/>
            </a:lvl4pPr>
            <a:lvl5pPr marL="893369" indent="0">
              <a:buNone/>
              <a:defRPr sz="400"/>
            </a:lvl5pPr>
            <a:lvl6pPr marL="1116711" indent="0">
              <a:buNone/>
              <a:defRPr sz="400"/>
            </a:lvl6pPr>
            <a:lvl7pPr marL="1340053" indent="0">
              <a:buNone/>
              <a:defRPr sz="400"/>
            </a:lvl7pPr>
            <a:lvl8pPr marL="1563395" indent="0">
              <a:buNone/>
              <a:defRPr sz="400"/>
            </a:lvl8pPr>
            <a:lvl9pPr marL="1786738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530" y="2272507"/>
            <a:ext cx="2468880" cy="268282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06530" y="290076"/>
            <a:ext cx="2468880" cy="1947863"/>
          </a:xfrm>
        </p:spPr>
        <p:txBody>
          <a:bodyPr/>
          <a:lstStyle>
            <a:lvl1pPr marL="0" indent="0">
              <a:buNone/>
              <a:defRPr sz="1600"/>
            </a:lvl1pPr>
            <a:lvl2pPr marL="223342" indent="0">
              <a:buNone/>
              <a:defRPr sz="1400"/>
            </a:lvl2pPr>
            <a:lvl3pPr marL="446684" indent="0">
              <a:buNone/>
              <a:defRPr sz="1200"/>
            </a:lvl3pPr>
            <a:lvl4pPr marL="670027" indent="0">
              <a:buNone/>
              <a:defRPr sz="1000"/>
            </a:lvl4pPr>
            <a:lvl5pPr marL="893369" indent="0">
              <a:buNone/>
              <a:defRPr sz="1000"/>
            </a:lvl5pPr>
            <a:lvl6pPr marL="1116711" indent="0">
              <a:buNone/>
              <a:defRPr sz="1000"/>
            </a:lvl6pPr>
            <a:lvl7pPr marL="1340053" indent="0">
              <a:buNone/>
              <a:defRPr sz="1000"/>
            </a:lvl7pPr>
            <a:lvl8pPr marL="1563395" indent="0">
              <a:buNone/>
              <a:defRPr sz="1000"/>
            </a:lvl8pPr>
            <a:lvl9pPr marL="1786738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6530" y="2540790"/>
            <a:ext cx="2468880" cy="381005"/>
          </a:xfrm>
        </p:spPr>
        <p:txBody>
          <a:bodyPr/>
          <a:lstStyle>
            <a:lvl1pPr marL="0" indent="0">
              <a:buNone/>
              <a:defRPr sz="700"/>
            </a:lvl1pPr>
            <a:lvl2pPr marL="223342" indent="0">
              <a:buNone/>
              <a:defRPr sz="600"/>
            </a:lvl2pPr>
            <a:lvl3pPr marL="446684" indent="0">
              <a:buNone/>
              <a:defRPr sz="500"/>
            </a:lvl3pPr>
            <a:lvl4pPr marL="670027" indent="0">
              <a:buNone/>
              <a:defRPr sz="400"/>
            </a:lvl4pPr>
            <a:lvl5pPr marL="893369" indent="0">
              <a:buNone/>
              <a:defRPr sz="400"/>
            </a:lvl5pPr>
            <a:lvl6pPr marL="1116711" indent="0">
              <a:buNone/>
              <a:defRPr sz="400"/>
            </a:lvl6pPr>
            <a:lvl7pPr marL="1340053" indent="0">
              <a:buNone/>
              <a:defRPr sz="400"/>
            </a:lvl7pPr>
            <a:lvl8pPr marL="1563395" indent="0">
              <a:buNone/>
              <a:defRPr sz="400"/>
            </a:lvl8pPr>
            <a:lvl9pPr marL="1786738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5740" y="130009"/>
            <a:ext cx="3703320" cy="541073"/>
          </a:xfrm>
          <a:prstGeom prst="rect">
            <a:avLst/>
          </a:prstGeom>
        </p:spPr>
        <p:txBody>
          <a:bodyPr vert="horz" lIns="44668" tIns="22334" rIns="44668" bIns="223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5740" y="757506"/>
            <a:ext cx="3703320" cy="2142499"/>
          </a:xfrm>
          <a:prstGeom prst="rect">
            <a:avLst/>
          </a:prstGeom>
        </p:spPr>
        <p:txBody>
          <a:bodyPr vert="horz" lIns="44668" tIns="22334" rIns="44668" bIns="223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05740" y="3008971"/>
            <a:ext cx="960120" cy="172843"/>
          </a:xfrm>
          <a:prstGeom prst="rect">
            <a:avLst/>
          </a:prstGeom>
        </p:spPr>
        <p:txBody>
          <a:bodyPr vert="horz" lIns="44668" tIns="22334" rIns="44668" bIns="22334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2/22/15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405890" y="3008971"/>
            <a:ext cx="1303020" cy="172843"/>
          </a:xfrm>
          <a:prstGeom prst="rect">
            <a:avLst/>
          </a:prstGeom>
        </p:spPr>
        <p:txBody>
          <a:bodyPr vert="horz" lIns="44668" tIns="22334" rIns="44668" bIns="22334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948940" y="3008971"/>
            <a:ext cx="960120" cy="172843"/>
          </a:xfrm>
          <a:prstGeom prst="rect">
            <a:avLst/>
          </a:prstGeom>
        </p:spPr>
        <p:txBody>
          <a:bodyPr vert="horz" lIns="44668" tIns="22334" rIns="44668" bIns="22334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6684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507" indent="-167507" algn="l" defTabSz="44668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2931" indent="-139589" algn="l" defTabSz="44668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58356" indent="-111671" algn="l" defTabSz="44668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81698" indent="-111671" algn="l" defTabSz="446684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040" indent="-111671" algn="l" defTabSz="446684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28382" indent="-111671" algn="l" defTabSz="4466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51724" indent="-111671" algn="l" defTabSz="4466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75067" indent="-111671" algn="l" defTabSz="4466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98409" indent="-111671" algn="l" defTabSz="4466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466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3342" algn="l" defTabSz="4466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6684" algn="l" defTabSz="4466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0027" algn="l" defTabSz="4466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93369" algn="l" defTabSz="4466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16711" algn="l" defTabSz="4466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40053" algn="l" defTabSz="4466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63395" algn="l" defTabSz="4466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86738" algn="l" defTabSz="4466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76" y="6995"/>
            <a:ext cx="39583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386410" y="183059"/>
            <a:ext cx="225993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793777" y="218173"/>
            <a:ext cx="1752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主题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Waning.Wang</dc:creator>
  <cp:lastModifiedBy>Aaron Becker</cp:lastModifiedBy>
  <cp:revision>26</cp:revision>
  <dcterms:created xsi:type="dcterms:W3CDTF">2014-05-27T20:20:22Z</dcterms:created>
  <dcterms:modified xsi:type="dcterms:W3CDTF">2015-02-22T06:54:50Z</dcterms:modified>
</cp:coreProperties>
</file>