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3716000" cy="3017838"/>
  <p:notesSz cx="6858000" cy="9144000"/>
  <p:defaultTextStyle>
    <a:defPPr>
      <a:defRPr lang="en-US"/>
    </a:defPPr>
    <a:lvl1pPr marL="0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1pPr>
    <a:lvl2pPr marL="564056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2pPr>
    <a:lvl3pPr marL="1128112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3pPr>
    <a:lvl4pPr marL="1692168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4pPr>
    <a:lvl5pPr marL="2256224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5pPr>
    <a:lvl6pPr marL="2820280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6pPr>
    <a:lvl7pPr marL="3384336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7pPr>
    <a:lvl8pPr marL="3948394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8pPr>
    <a:lvl9pPr marL="4512450" algn="l" defTabSz="1128112" rtl="0" eaLnBrk="1" latinLnBrk="0" hangingPunct="1">
      <a:defRPr sz="2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93892"/>
            <a:ext cx="10287000" cy="1050655"/>
          </a:xfrm>
        </p:spPr>
        <p:txBody>
          <a:bodyPr anchor="b"/>
          <a:lstStyle>
            <a:lvl1pPr algn="ctr"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585064"/>
            <a:ext cx="10287000" cy="728612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68" indent="0" algn="ctr">
              <a:buNone/>
              <a:defRPr sz="880"/>
            </a:lvl2pPr>
            <a:lvl3pPr marL="402336" indent="0" algn="ctr">
              <a:buNone/>
              <a:defRPr sz="792"/>
            </a:lvl3pPr>
            <a:lvl4pPr marL="603504" indent="0" algn="ctr">
              <a:buNone/>
              <a:defRPr sz="704"/>
            </a:lvl4pPr>
            <a:lvl5pPr marL="804672" indent="0" algn="ctr">
              <a:buNone/>
              <a:defRPr sz="704"/>
            </a:lvl5pPr>
            <a:lvl6pPr marL="1005840" indent="0" algn="ctr">
              <a:buNone/>
              <a:defRPr sz="704"/>
            </a:lvl6pPr>
            <a:lvl7pPr marL="1207008" indent="0" algn="ctr">
              <a:buNone/>
              <a:defRPr sz="704"/>
            </a:lvl7pPr>
            <a:lvl8pPr marL="1408176" indent="0" algn="ctr">
              <a:buNone/>
              <a:defRPr sz="704"/>
            </a:lvl8pPr>
            <a:lvl9pPr marL="1609344" indent="0" algn="ctr">
              <a:buNone/>
              <a:defRPr sz="7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160672"/>
            <a:ext cx="2957513" cy="2557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160672"/>
            <a:ext cx="8701088" cy="2557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752364"/>
            <a:ext cx="11830050" cy="1255337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2019577"/>
            <a:ext cx="11830050" cy="660152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1pPr>
            <a:lvl2pPr marL="201168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402336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3pPr>
            <a:lvl4pPr marL="60350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804672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00584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207008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408176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60934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803360"/>
            <a:ext cx="5829300" cy="19147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803360"/>
            <a:ext cx="5829300" cy="19147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0672"/>
            <a:ext cx="11830050" cy="5833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739790"/>
            <a:ext cx="5802510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102349"/>
            <a:ext cx="5802510" cy="1621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739790"/>
            <a:ext cx="5831087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102349"/>
            <a:ext cx="5831087" cy="1621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01189"/>
            <a:ext cx="4423767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434513"/>
            <a:ext cx="6943725" cy="2144621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905352"/>
            <a:ext cx="4423767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01189"/>
            <a:ext cx="4423767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434513"/>
            <a:ext cx="6943725" cy="2144621"/>
          </a:xfrm>
        </p:spPr>
        <p:txBody>
          <a:bodyPr anchor="t"/>
          <a:lstStyle>
            <a:lvl1pPr marL="0" indent="0">
              <a:buNone/>
              <a:defRPr sz="1408"/>
            </a:lvl1pPr>
            <a:lvl2pPr marL="201168" indent="0">
              <a:buNone/>
              <a:defRPr sz="1232"/>
            </a:lvl2pPr>
            <a:lvl3pPr marL="402336" indent="0">
              <a:buNone/>
              <a:defRPr sz="1056"/>
            </a:lvl3pPr>
            <a:lvl4pPr marL="603504" indent="0">
              <a:buNone/>
              <a:defRPr sz="880"/>
            </a:lvl4pPr>
            <a:lvl5pPr marL="804672" indent="0">
              <a:buNone/>
              <a:defRPr sz="880"/>
            </a:lvl5pPr>
            <a:lvl6pPr marL="1005840" indent="0">
              <a:buNone/>
              <a:defRPr sz="880"/>
            </a:lvl6pPr>
            <a:lvl7pPr marL="1207008" indent="0">
              <a:buNone/>
              <a:defRPr sz="880"/>
            </a:lvl7pPr>
            <a:lvl8pPr marL="1408176" indent="0">
              <a:buNone/>
              <a:defRPr sz="880"/>
            </a:lvl8pPr>
            <a:lvl9pPr marL="1609344" indent="0">
              <a:buNone/>
              <a:defRPr sz="8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905352"/>
            <a:ext cx="4423767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60672"/>
            <a:ext cx="11830050" cy="58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803360"/>
            <a:ext cx="11830050" cy="191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797089"/>
            <a:ext cx="308610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5338-3DCF-4D20-9219-F6C2C71D316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797089"/>
            <a:ext cx="462915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797089"/>
            <a:ext cx="308610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02336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" indent="-100584" algn="l" defTabSz="402336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9892"/>
              </p:ext>
            </p:extLst>
          </p:nvPr>
        </p:nvGraphicFramePr>
        <p:xfrm>
          <a:off x="17756" y="24133"/>
          <a:ext cx="13654372" cy="295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54"/>
                <a:gridCol w="4172373"/>
                <a:gridCol w="4619413"/>
                <a:gridCol w="1937173"/>
                <a:gridCol w="1719759"/>
              </a:tblGrid>
              <a:tr h="135771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S. No.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Numbers of Units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Time Taken for Survey (s)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Velocity</a:t>
                      </a:r>
                    </a:p>
                    <a:p>
                      <a:r>
                        <a:rPr lang="en-US" sz="27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(m/s)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  <a:tr h="533849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1.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Hexapods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5000 </a:t>
                      </a:r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Hexapods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471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  <a:tr h="533849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2.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UAVs,</a:t>
                      </a:r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Smart </a:t>
                      </a: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Darts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500 UAVs, 5000</a:t>
                      </a:r>
                      <a:r>
                        <a:rPr lang="en-US" sz="2700" baseline="0" dirty="0" smtClean="0">
                          <a:latin typeface="Calibri" panose="020F0502020204030204" pitchFamily="34" charset="0"/>
                        </a:rPr>
                        <a:t> Smart Darts</a:t>
                      </a:r>
                      <a:endParaRPr lang="en-US" sz="2700" dirty="0" smtClean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1216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20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  <a:tr h="533849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4.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Workers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500 </a:t>
                      </a: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Workers, </a:t>
                      </a:r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5000 Sensors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7371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alibri" panose="020F0502020204030204" pitchFamily="34" charset="0"/>
                        </a:rPr>
                        <a:t>1.38</a:t>
                      </a:r>
                      <a:endParaRPr lang="en-US" sz="2700" dirty="0">
                        <a:latin typeface="Calibri" panose="020F0502020204030204" pitchFamily="34" charset="0"/>
                      </a:endParaRPr>
                    </a:p>
                  </a:txBody>
                  <a:tcPr marL="121921" marR="121921" marT="60959" marB="609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51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6</cp:revision>
  <dcterms:created xsi:type="dcterms:W3CDTF">2016-09-07T07:09:57Z</dcterms:created>
  <dcterms:modified xsi:type="dcterms:W3CDTF">2016-09-09T18:51:07Z</dcterms:modified>
</cp:coreProperties>
</file>