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698163" cy="5303838"/>
  <p:notesSz cx="6858000" cy="9144000"/>
  <p:defaultTextStyle>
    <a:defPPr>
      <a:defRPr lang="en-US"/>
    </a:defPPr>
    <a:lvl1pPr marL="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399370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79873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198109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59747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1996848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39621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79558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194956" algn="l" defTabSz="79873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50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271" y="868013"/>
            <a:ext cx="8023622" cy="1846521"/>
          </a:xfrm>
        </p:spPr>
        <p:txBody>
          <a:bodyPr anchor="b"/>
          <a:lstStyle>
            <a:lvl1pPr algn="ctr">
              <a:defRPr sz="4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2785743"/>
            <a:ext cx="8023622" cy="1280533"/>
          </a:xfrm>
        </p:spPr>
        <p:txBody>
          <a:bodyPr/>
          <a:lstStyle>
            <a:lvl1pPr marL="0" indent="0" algn="ctr">
              <a:buNone/>
              <a:defRPr sz="1856"/>
            </a:lvl1pPr>
            <a:lvl2pPr marL="353598" indent="0" algn="ctr">
              <a:buNone/>
              <a:defRPr sz="1547"/>
            </a:lvl2pPr>
            <a:lvl3pPr marL="707197" indent="0" algn="ctr">
              <a:buNone/>
              <a:defRPr sz="1392"/>
            </a:lvl3pPr>
            <a:lvl4pPr marL="1060795" indent="0" algn="ctr">
              <a:buNone/>
              <a:defRPr sz="1237"/>
            </a:lvl4pPr>
            <a:lvl5pPr marL="1414394" indent="0" algn="ctr">
              <a:buNone/>
              <a:defRPr sz="1237"/>
            </a:lvl5pPr>
            <a:lvl6pPr marL="1767992" indent="0" algn="ctr">
              <a:buNone/>
              <a:defRPr sz="1237"/>
            </a:lvl6pPr>
            <a:lvl7pPr marL="2121591" indent="0" algn="ctr">
              <a:buNone/>
              <a:defRPr sz="1237"/>
            </a:lvl7pPr>
            <a:lvl8pPr marL="2475189" indent="0" algn="ctr">
              <a:buNone/>
              <a:defRPr sz="1237"/>
            </a:lvl8pPr>
            <a:lvl9pPr marL="2828788" indent="0" algn="ctr">
              <a:buNone/>
              <a:defRPr sz="123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3" y="282380"/>
            <a:ext cx="2306791" cy="4494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282380"/>
            <a:ext cx="6786647" cy="4494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1322277"/>
            <a:ext cx="9227166" cy="2206249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3549398"/>
            <a:ext cx="9227166" cy="1160214"/>
          </a:xfrm>
        </p:spPr>
        <p:txBody>
          <a:bodyPr/>
          <a:lstStyle>
            <a:lvl1pPr marL="0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1pPr>
            <a:lvl2pPr marL="35359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07197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3pPr>
            <a:lvl4pPr marL="1060795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4pPr>
            <a:lvl5pPr marL="1414394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5pPr>
            <a:lvl6pPr marL="1767992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6pPr>
            <a:lvl7pPr marL="2121591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7pPr>
            <a:lvl8pPr marL="2475189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8pPr>
            <a:lvl9pPr marL="2828788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1411902"/>
            <a:ext cx="4546719" cy="336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1411902"/>
            <a:ext cx="4546719" cy="336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282380"/>
            <a:ext cx="9227166" cy="10251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1300177"/>
            <a:ext cx="4525824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1937374"/>
            <a:ext cx="4525824" cy="2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1300177"/>
            <a:ext cx="4548113" cy="637197"/>
          </a:xfrm>
        </p:spPr>
        <p:txBody>
          <a:bodyPr anchor="b"/>
          <a:lstStyle>
            <a:lvl1pPr marL="0" indent="0"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1937374"/>
            <a:ext cx="4548113" cy="2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353589"/>
            <a:ext cx="3450436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763655"/>
            <a:ext cx="5415945" cy="3769163"/>
          </a:xfrm>
        </p:spPr>
        <p:txBody>
          <a:bodyPr/>
          <a:lstStyle>
            <a:lvl1pPr>
              <a:defRPr sz="2475"/>
            </a:lvl1pPr>
            <a:lvl2pPr>
              <a:defRPr sz="2166"/>
            </a:lvl2pPr>
            <a:lvl3pPr>
              <a:defRPr sz="1856"/>
            </a:lvl3pPr>
            <a:lvl4pPr>
              <a:defRPr sz="1547"/>
            </a:lvl4pPr>
            <a:lvl5pPr>
              <a:defRPr sz="1547"/>
            </a:lvl5pPr>
            <a:lvl6pPr>
              <a:defRPr sz="1547"/>
            </a:lvl6pPr>
            <a:lvl7pPr>
              <a:defRPr sz="1547"/>
            </a:lvl7pPr>
            <a:lvl8pPr>
              <a:defRPr sz="1547"/>
            </a:lvl8pPr>
            <a:lvl9pPr>
              <a:defRPr sz="15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1591151"/>
            <a:ext cx="3450436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353589"/>
            <a:ext cx="3450436" cy="1237562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763655"/>
            <a:ext cx="5415945" cy="3769163"/>
          </a:xfrm>
        </p:spPr>
        <p:txBody>
          <a:bodyPr anchor="t"/>
          <a:lstStyle>
            <a:lvl1pPr marL="0" indent="0">
              <a:buNone/>
              <a:defRPr sz="2475"/>
            </a:lvl1pPr>
            <a:lvl2pPr marL="353598" indent="0">
              <a:buNone/>
              <a:defRPr sz="2166"/>
            </a:lvl2pPr>
            <a:lvl3pPr marL="707197" indent="0">
              <a:buNone/>
              <a:defRPr sz="1856"/>
            </a:lvl3pPr>
            <a:lvl4pPr marL="1060795" indent="0">
              <a:buNone/>
              <a:defRPr sz="1547"/>
            </a:lvl4pPr>
            <a:lvl5pPr marL="1414394" indent="0">
              <a:buNone/>
              <a:defRPr sz="1547"/>
            </a:lvl5pPr>
            <a:lvl6pPr marL="1767992" indent="0">
              <a:buNone/>
              <a:defRPr sz="1547"/>
            </a:lvl6pPr>
            <a:lvl7pPr marL="2121591" indent="0">
              <a:buNone/>
              <a:defRPr sz="1547"/>
            </a:lvl7pPr>
            <a:lvl8pPr marL="2475189" indent="0">
              <a:buNone/>
              <a:defRPr sz="1547"/>
            </a:lvl8pPr>
            <a:lvl9pPr marL="2828788" indent="0">
              <a:buNone/>
              <a:defRPr sz="15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1591151"/>
            <a:ext cx="3450436" cy="2947805"/>
          </a:xfrm>
        </p:spPr>
        <p:txBody>
          <a:bodyPr/>
          <a:lstStyle>
            <a:lvl1pPr marL="0" indent="0">
              <a:buNone/>
              <a:defRPr sz="1237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282380"/>
            <a:ext cx="9227166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1411902"/>
            <a:ext cx="9227166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4915873"/>
            <a:ext cx="2407087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C3F-6026-4749-AD6B-D9FA96E56B6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4915873"/>
            <a:ext cx="361063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4915873"/>
            <a:ext cx="2407087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556A-2BCE-4E84-9A24-EB71745B4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07197" rtl="0" eaLnBrk="1" latinLnBrk="0" hangingPunct="1">
        <a:lnSpc>
          <a:spcPct val="90000"/>
        </a:lnSpc>
        <a:spcBef>
          <a:spcPct val="0"/>
        </a:spcBef>
        <a:buNone/>
        <a:defRPr sz="3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799" indent="-176799" algn="l" defTabSz="707197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166" kern="1200">
          <a:solidFill>
            <a:schemeClr val="tx1"/>
          </a:solidFill>
          <a:latin typeface="+mn-lt"/>
          <a:ea typeface="+mn-ea"/>
          <a:cs typeface="+mn-cs"/>
        </a:defRPr>
      </a:lvl1pPr>
      <a:lvl2pPr marL="530398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856" kern="1200">
          <a:solidFill>
            <a:schemeClr val="tx1"/>
          </a:solidFill>
          <a:latin typeface="+mn-lt"/>
          <a:ea typeface="+mn-ea"/>
          <a:cs typeface="+mn-cs"/>
        </a:defRPr>
      </a:lvl2pPr>
      <a:lvl3pPr marL="883996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237595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591193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944792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298390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651989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3005587" indent="-176799" algn="l" defTabSz="70719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5359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707197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3pPr>
      <a:lvl4pPr marL="1060795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414394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767992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121591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475189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282878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6342" y="40141"/>
            <a:ext cx="10835585" cy="5223463"/>
            <a:chOff x="85344" y="1447800"/>
            <a:chExt cx="10835585" cy="5223463"/>
          </a:xfrm>
        </p:grpSpPr>
        <p:pic>
          <p:nvPicPr>
            <p:cNvPr id="46" name="Picture 2" descr="https://lh3.googleusercontent.com/8N3h1u1Mxd_dWSlrsdI9VVvP8gAJyjorIn69XRkpkcsLVT-GH0oq21wh2qunnTOFMK3LPkb5mOtb_iukjIGovJfOeYqQzfG-2G1IVLTNdL_atfcPE_Zi1OAAVJLfcmR9Zw74UNmKfGCXEoqHvSQ9RvwZlDaqFqhyFCD9YIb9sd-T3AvBREyc8UzNplHu3G3Xwnx8n1Gb7d7aT22AKo2bCbv2-GwJiYab5nl2GurbnRRcjsE0SS7ZbJy4E-wvtlNCm1eQyzyJMEVHb7XgarBWWDvmyCdZHRtpzMd6-j9uZQWJo6dWQgjQH953k-Gr4DHridbP6YMTaFc9WO-zzC7Ba8Zhf3UT3H405fC97nmUcG-qwBKNC3rQzXcRlPh2Mg31GmV2WZZVVIw7cWAe2IZ5Dz05okulgaNQ-GvL96bZzuV4lo5WWqYOEWxAmcQqYLOMO6fOsAh_ITLYtdnb10SkjS0R9kVtStIzQ-B4qxTRTb8aTZNKQVJfMF6OcRQJdOruLxxFT-CS7Z4oCn8fb-_fXOH012wkuQtrA8AjadtX6azagzh0D5pY7DJKxGdOFMYG7lZ8NrUDWP89pTxCGsZARQij21CS7Mg=w1194-h895-no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3" t="22818" r="6308" b="20119"/>
            <a:stretch/>
          </p:blipFill>
          <p:spPr bwMode="auto">
            <a:xfrm>
              <a:off x="85344" y="1447800"/>
              <a:ext cx="10590931" cy="5223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9150431" y="4237676"/>
              <a:ext cx="1770498" cy="70788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panose="020F0502020204030204" pitchFamily="34" charset="0"/>
                </a:rPr>
                <a:t>Geophones </a:t>
              </a:r>
            </a:p>
            <a:p>
              <a:pPr algn="ctr"/>
              <a:r>
                <a:rPr lang="en-US" sz="2000" dirty="0">
                  <a:latin typeface="Calibri" panose="020F0502020204030204" pitchFamily="34" charset="0"/>
                </a:rPr>
                <a:t>(sensors)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210578" y="3244094"/>
              <a:ext cx="343991" cy="216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921992" y="3138004"/>
              <a:ext cx="28779" cy="1602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5708865" y="3138004"/>
              <a:ext cx="1208074" cy="1212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2900340" y="3169880"/>
              <a:ext cx="1704328" cy="1853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01647" y="5859000"/>
              <a:ext cx="2299837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panose="020F0502020204030204" pitchFamily="34" charset="0"/>
                </a:rPr>
                <a:t>Lawn </a:t>
              </a:r>
              <a:r>
                <a:rPr lang="en-US" sz="2000" dirty="0" err="1">
                  <a:latin typeface="Calibri" panose="020F0502020204030204" pitchFamily="34" charset="0"/>
                </a:rPr>
                <a:t>Jarts</a:t>
              </a:r>
              <a:r>
                <a:rPr lang="en-US" sz="2000" dirty="0">
                  <a:latin typeface="Calibri" panose="020F0502020204030204" pitchFamily="34" charset="0"/>
                </a:rPr>
                <a:t> (toy)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29046" y="3939173"/>
              <a:ext cx="2299837" cy="70788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panose="020F0502020204030204" pitchFamily="34" charset="0"/>
                </a:rPr>
                <a:t>3D printed outer casing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72072" y="4007441"/>
              <a:ext cx="2299837" cy="101566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 panose="020F0502020204030204" pitchFamily="34" charset="0"/>
                </a:rPr>
                <a:t>Wi-Fi enabled Micro-controller + accelerometer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14400" y="1496568"/>
              <a:ext cx="9168384" cy="1929897"/>
              <a:chOff x="914400" y="1496568"/>
              <a:chExt cx="9168384" cy="1929897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914400" y="1496568"/>
                <a:ext cx="9168384" cy="19298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7912608" y="1496568"/>
                <a:ext cx="0" cy="19190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175248" y="1496568"/>
                <a:ext cx="0" cy="19190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813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</cp:revision>
  <dcterms:created xsi:type="dcterms:W3CDTF">2016-09-07T00:52:58Z</dcterms:created>
  <dcterms:modified xsi:type="dcterms:W3CDTF">2016-09-07T01:01:18Z</dcterms:modified>
</cp:coreProperties>
</file>