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1411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2715"/>
            <a:ext cx="91440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1766"/>
            <a:ext cx="91440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2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6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16442"/>
            <a:ext cx="2628900" cy="50369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16442"/>
            <a:ext cx="7734300" cy="50369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1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81773"/>
            <a:ext cx="1051560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77535"/>
            <a:ext cx="1051560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0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82208"/>
            <a:ext cx="518160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82208"/>
            <a:ext cx="518160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6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6442"/>
            <a:ext cx="10515600" cy="11488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57008"/>
            <a:ext cx="5157787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71065"/>
            <a:ext cx="5157787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57008"/>
            <a:ext cx="5183188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71065"/>
            <a:ext cx="5183188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9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7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55769"/>
            <a:ext cx="617220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4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55769"/>
            <a:ext cx="617220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6442"/>
            <a:ext cx="1051560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2208"/>
            <a:ext cx="1051560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DA766-6FA3-426D-9404-79B9CD4BE17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508837"/>
            <a:ext cx="41148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017F4-EF84-477F-A1B6-073A9327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4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4" t="6876" r="9191" b="4788"/>
          <a:stretch/>
        </p:blipFill>
        <p:spPr>
          <a:xfrm>
            <a:off x="42550" y="12357"/>
            <a:ext cx="12079429" cy="590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1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1</cp:revision>
  <dcterms:created xsi:type="dcterms:W3CDTF">2016-09-06T22:43:36Z</dcterms:created>
  <dcterms:modified xsi:type="dcterms:W3CDTF">2016-09-06T22:45:14Z</dcterms:modified>
</cp:coreProperties>
</file>