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411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0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4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6720" r="9088" b="4727"/>
          <a:stretch/>
        </p:blipFill>
        <p:spPr>
          <a:xfrm>
            <a:off x="12357" y="0"/>
            <a:ext cx="1215465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</cp:revision>
  <dcterms:created xsi:type="dcterms:W3CDTF">2016-09-06T22:43:36Z</dcterms:created>
  <dcterms:modified xsi:type="dcterms:W3CDTF">2016-09-06T22:47:02Z</dcterms:modified>
</cp:coreProperties>
</file>