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11887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224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45429"/>
            <a:ext cx="10363200" cy="41385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43533"/>
            <a:ext cx="9144000" cy="286998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A766-6FA3-426D-9404-79B9CD4BE17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17F4-EF84-477F-A1B6-073A9327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7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A766-6FA3-426D-9404-79B9CD4BE17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17F4-EF84-477F-A1B6-073A9327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4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32883"/>
            <a:ext cx="2628900" cy="10073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32883"/>
            <a:ext cx="7734300" cy="100738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A766-6FA3-426D-9404-79B9CD4BE17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17F4-EF84-477F-A1B6-073A9327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5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A766-6FA3-426D-9404-79B9CD4BE17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17F4-EF84-477F-A1B6-073A9327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9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963549"/>
            <a:ext cx="10515600" cy="494474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955072"/>
            <a:ext cx="10515600" cy="260032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A766-6FA3-426D-9404-79B9CD4BE17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17F4-EF84-477F-A1B6-073A9327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64417"/>
            <a:ext cx="5181600" cy="75423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64417"/>
            <a:ext cx="5181600" cy="75423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A766-6FA3-426D-9404-79B9CD4BE17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17F4-EF84-477F-A1B6-073A9327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3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32886"/>
            <a:ext cx="10515600" cy="22976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14016"/>
            <a:ext cx="5157787" cy="14281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342130"/>
            <a:ext cx="5157787" cy="63866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14016"/>
            <a:ext cx="5183188" cy="14281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342130"/>
            <a:ext cx="5183188" cy="63866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A766-6FA3-426D-9404-79B9CD4BE17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17F4-EF84-477F-A1B6-073A9327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7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A766-6FA3-426D-9404-79B9CD4BE17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17F4-EF84-477F-A1B6-073A9327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5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A766-6FA3-426D-9404-79B9CD4BE17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17F4-EF84-477F-A1B6-073A9327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6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2480"/>
            <a:ext cx="3932237" cy="27736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11539"/>
            <a:ext cx="6172200" cy="844761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6160"/>
            <a:ext cx="3932237" cy="66067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A766-6FA3-426D-9404-79B9CD4BE17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17F4-EF84-477F-A1B6-073A9327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9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2480"/>
            <a:ext cx="3932237" cy="27736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11539"/>
            <a:ext cx="6172200" cy="844761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6160"/>
            <a:ext cx="3932237" cy="66067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A766-6FA3-426D-9404-79B9CD4BE17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17F4-EF84-477F-A1B6-073A9327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2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2886"/>
            <a:ext cx="1051560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64417"/>
            <a:ext cx="1051560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017676"/>
            <a:ext cx="27432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DA766-6FA3-426D-9404-79B9CD4BE17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017676"/>
            <a:ext cx="41148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017676"/>
            <a:ext cx="27432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017F4-EF84-477F-A1B6-073A9327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5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6720" r="9088" b="4727"/>
          <a:stretch/>
        </p:blipFill>
        <p:spPr>
          <a:xfrm>
            <a:off x="12357" y="0"/>
            <a:ext cx="12154659" cy="5943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4" t="6876" r="9191" b="4788"/>
          <a:stretch/>
        </p:blipFill>
        <p:spPr>
          <a:xfrm>
            <a:off x="42550" y="5917857"/>
            <a:ext cx="12079429" cy="590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10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3</cp:revision>
  <dcterms:created xsi:type="dcterms:W3CDTF">2016-09-06T22:43:36Z</dcterms:created>
  <dcterms:modified xsi:type="dcterms:W3CDTF">2016-09-06T23:40:15Z</dcterms:modified>
</cp:coreProperties>
</file>