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479925" cy="5303838"/>
  <p:notesSz cx="6858000" cy="9144000"/>
  <p:defaultTextStyle>
    <a:defPPr>
      <a:defRPr lang="en-US"/>
    </a:defPPr>
    <a:lvl1pPr marL="0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399370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79873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198109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59747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199684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39621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79558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19495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>
        <p:scale>
          <a:sx n="68" d="100"/>
          <a:sy n="68" d="100"/>
        </p:scale>
        <p:origin x="2866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995" y="868013"/>
            <a:ext cx="3807936" cy="1846521"/>
          </a:xfrm>
        </p:spPr>
        <p:txBody>
          <a:bodyPr anchor="b"/>
          <a:lstStyle>
            <a:lvl1pPr algn="ctr">
              <a:defRPr sz="29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991" y="2785743"/>
            <a:ext cx="3359944" cy="1280533"/>
          </a:xfrm>
        </p:spPr>
        <p:txBody>
          <a:bodyPr/>
          <a:lstStyle>
            <a:lvl1pPr marL="0" indent="0" algn="ctr">
              <a:buNone/>
              <a:defRPr sz="1176"/>
            </a:lvl1pPr>
            <a:lvl2pPr marL="223982" indent="0" algn="ctr">
              <a:buNone/>
              <a:defRPr sz="980"/>
            </a:lvl2pPr>
            <a:lvl3pPr marL="447965" indent="0" algn="ctr">
              <a:buNone/>
              <a:defRPr sz="882"/>
            </a:lvl3pPr>
            <a:lvl4pPr marL="671947" indent="0" algn="ctr">
              <a:buNone/>
              <a:defRPr sz="784"/>
            </a:lvl4pPr>
            <a:lvl5pPr marL="895929" indent="0" algn="ctr">
              <a:buNone/>
              <a:defRPr sz="784"/>
            </a:lvl5pPr>
            <a:lvl6pPr marL="1119911" indent="0" algn="ctr">
              <a:buNone/>
              <a:defRPr sz="784"/>
            </a:lvl6pPr>
            <a:lvl7pPr marL="1343894" indent="0" algn="ctr">
              <a:buNone/>
              <a:defRPr sz="784"/>
            </a:lvl7pPr>
            <a:lvl8pPr marL="1567876" indent="0" algn="ctr">
              <a:buNone/>
              <a:defRPr sz="784"/>
            </a:lvl8pPr>
            <a:lvl9pPr marL="1791858" indent="0" algn="ctr">
              <a:buNone/>
              <a:defRPr sz="7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05946" y="282380"/>
            <a:ext cx="965984" cy="4494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7995" y="282380"/>
            <a:ext cx="2841952" cy="4494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62" y="1322278"/>
            <a:ext cx="3863935" cy="2206249"/>
          </a:xfrm>
        </p:spPr>
        <p:txBody>
          <a:bodyPr anchor="b"/>
          <a:lstStyle>
            <a:lvl1pPr>
              <a:defRPr sz="29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662" y="3549399"/>
            <a:ext cx="3863935" cy="1160214"/>
          </a:xfrm>
        </p:spPr>
        <p:txBody>
          <a:bodyPr/>
          <a:lstStyle>
            <a:lvl1pPr marL="0" indent="0">
              <a:buNone/>
              <a:defRPr sz="1176">
                <a:solidFill>
                  <a:schemeClr val="tx1"/>
                </a:solidFill>
              </a:defRPr>
            </a:lvl1pPr>
            <a:lvl2pPr marL="223982" indent="0">
              <a:buNone/>
              <a:defRPr sz="980">
                <a:solidFill>
                  <a:schemeClr val="tx1">
                    <a:tint val="75000"/>
                  </a:schemeClr>
                </a:solidFill>
              </a:defRPr>
            </a:lvl2pPr>
            <a:lvl3pPr marL="44796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3pPr>
            <a:lvl4pPr marL="671947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4pPr>
            <a:lvl5pPr marL="895929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5pPr>
            <a:lvl6pPr marL="1119911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6pPr>
            <a:lvl7pPr marL="1343894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7pPr>
            <a:lvl8pPr marL="1567876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8pPr>
            <a:lvl9pPr marL="1791858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95" y="1411902"/>
            <a:ext cx="1903968" cy="336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962" y="1411902"/>
            <a:ext cx="1903968" cy="336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79" y="282381"/>
            <a:ext cx="3863935" cy="10251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579" y="1300177"/>
            <a:ext cx="1895218" cy="637197"/>
          </a:xfrm>
        </p:spPr>
        <p:txBody>
          <a:bodyPr anchor="b"/>
          <a:lstStyle>
            <a:lvl1pPr marL="0" indent="0">
              <a:buNone/>
              <a:defRPr sz="1176" b="1"/>
            </a:lvl1pPr>
            <a:lvl2pPr marL="223982" indent="0">
              <a:buNone/>
              <a:defRPr sz="980" b="1"/>
            </a:lvl2pPr>
            <a:lvl3pPr marL="447965" indent="0">
              <a:buNone/>
              <a:defRPr sz="882" b="1"/>
            </a:lvl3pPr>
            <a:lvl4pPr marL="671947" indent="0">
              <a:buNone/>
              <a:defRPr sz="784" b="1"/>
            </a:lvl4pPr>
            <a:lvl5pPr marL="895929" indent="0">
              <a:buNone/>
              <a:defRPr sz="784" b="1"/>
            </a:lvl5pPr>
            <a:lvl6pPr marL="1119911" indent="0">
              <a:buNone/>
              <a:defRPr sz="784" b="1"/>
            </a:lvl6pPr>
            <a:lvl7pPr marL="1343894" indent="0">
              <a:buNone/>
              <a:defRPr sz="784" b="1"/>
            </a:lvl7pPr>
            <a:lvl8pPr marL="1567876" indent="0">
              <a:buNone/>
              <a:defRPr sz="784" b="1"/>
            </a:lvl8pPr>
            <a:lvl9pPr marL="1791858" indent="0">
              <a:buNone/>
              <a:defRPr sz="7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579" y="1937374"/>
            <a:ext cx="1895218" cy="2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7962" y="1300177"/>
            <a:ext cx="1904552" cy="637197"/>
          </a:xfrm>
        </p:spPr>
        <p:txBody>
          <a:bodyPr anchor="b"/>
          <a:lstStyle>
            <a:lvl1pPr marL="0" indent="0">
              <a:buNone/>
              <a:defRPr sz="1176" b="1"/>
            </a:lvl1pPr>
            <a:lvl2pPr marL="223982" indent="0">
              <a:buNone/>
              <a:defRPr sz="980" b="1"/>
            </a:lvl2pPr>
            <a:lvl3pPr marL="447965" indent="0">
              <a:buNone/>
              <a:defRPr sz="882" b="1"/>
            </a:lvl3pPr>
            <a:lvl4pPr marL="671947" indent="0">
              <a:buNone/>
              <a:defRPr sz="784" b="1"/>
            </a:lvl4pPr>
            <a:lvl5pPr marL="895929" indent="0">
              <a:buNone/>
              <a:defRPr sz="784" b="1"/>
            </a:lvl5pPr>
            <a:lvl6pPr marL="1119911" indent="0">
              <a:buNone/>
              <a:defRPr sz="784" b="1"/>
            </a:lvl6pPr>
            <a:lvl7pPr marL="1343894" indent="0">
              <a:buNone/>
              <a:defRPr sz="784" b="1"/>
            </a:lvl7pPr>
            <a:lvl8pPr marL="1567876" indent="0">
              <a:buNone/>
              <a:defRPr sz="784" b="1"/>
            </a:lvl8pPr>
            <a:lvl9pPr marL="1791858" indent="0">
              <a:buNone/>
              <a:defRPr sz="7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67962" y="1937374"/>
            <a:ext cx="1904552" cy="2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9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79" y="353589"/>
            <a:ext cx="1444892" cy="1237562"/>
          </a:xfrm>
        </p:spPr>
        <p:txBody>
          <a:bodyPr anchor="b"/>
          <a:lstStyle>
            <a:lvl1pPr>
              <a:defRPr sz="15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552" y="763655"/>
            <a:ext cx="2267962" cy="3769163"/>
          </a:xfrm>
        </p:spPr>
        <p:txBody>
          <a:bodyPr/>
          <a:lstStyle>
            <a:lvl1pPr>
              <a:defRPr sz="1568"/>
            </a:lvl1pPr>
            <a:lvl2pPr>
              <a:defRPr sz="1372"/>
            </a:lvl2pPr>
            <a:lvl3pPr>
              <a:defRPr sz="1176"/>
            </a:lvl3pPr>
            <a:lvl4pPr>
              <a:defRPr sz="980"/>
            </a:lvl4pPr>
            <a:lvl5pPr>
              <a:defRPr sz="980"/>
            </a:lvl5pPr>
            <a:lvl6pPr>
              <a:defRPr sz="980"/>
            </a:lvl6pPr>
            <a:lvl7pPr>
              <a:defRPr sz="980"/>
            </a:lvl7pPr>
            <a:lvl8pPr>
              <a:defRPr sz="980"/>
            </a:lvl8pPr>
            <a:lvl9pPr>
              <a:defRPr sz="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579" y="1591151"/>
            <a:ext cx="1444892" cy="2947805"/>
          </a:xfrm>
        </p:spPr>
        <p:txBody>
          <a:bodyPr/>
          <a:lstStyle>
            <a:lvl1pPr marL="0" indent="0">
              <a:buNone/>
              <a:defRPr sz="784"/>
            </a:lvl1pPr>
            <a:lvl2pPr marL="223982" indent="0">
              <a:buNone/>
              <a:defRPr sz="686"/>
            </a:lvl2pPr>
            <a:lvl3pPr marL="447965" indent="0">
              <a:buNone/>
              <a:defRPr sz="588"/>
            </a:lvl3pPr>
            <a:lvl4pPr marL="671947" indent="0">
              <a:buNone/>
              <a:defRPr sz="490"/>
            </a:lvl4pPr>
            <a:lvl5pPr marL="895929" indent="0">
              <a:buNone/>
              <a:defRPr sz="490"/>
            </a:lvl5pPr>
            <a:lvl6pPr marL="1119911" indent="0">
              <a:buNone/>
              <a:defRPr sz="490"/>
            </a:lvl6pPr>
            <a:lvl7pPr marL="1343894" indent="0">
              <a:buNone/>
              <a:defRPr sz="490"/>
            </a:lvl7pPr>
            <a:lvl8pPr marL="1567876" indent="0">
              <a:buNone/>
              <a:defRPr sz="490"/>
            </a:lvl8pPr>
            <a:lvl9pPr marL="1791858" indent="0">
              <a:buNone/>
              <a:defRPr sz="4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79" y="353589"/>
            <a:ext cx="1444892" cy="1237562"/>
          </a:xfrm>
        </p:spPr>
        <p:txBody>
          <a:bodyPr anchor="b"/>
          <a:lstStyle>
            <a:lvl1pPr>
              <a:defRPr sz="15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04552" y="763655"/>
            <a:ext cx="2267962" cy="3769163"/>
          </a:xfrm>
        </p:spPr>
        <p:txBody>
          <a:bodyPr anchor="t"/>
          <a:lstStyle>
            <a:lvl1pPr marL="0" indent="0">
              <a:buNone/>
              <a:defRPr sz="1568"/>
            </a:lvl1pPr>
            <a:lvl2pPr marL="223982" indent="0">
              <a:buNone/>
              <a:defRPr sz="1372"/>
            </a:lvl2pPr>
            <a:lvl3pPr marL="447965" indent="0">
              <a:buNone/>
              <a:defRPr sz="1176"/>
            </a:lvl3pPr>
            <a:lvl4pPr marL="671947" indent="0">
              <a:buNone/>
              <a:defRPr sz="980"/>
            </a:lvl4pPr>
            <a:lvl5pPr marL="895929" indent="0">
              <a:buNone/>
              <a:defRPr sz="980"/>
            </a:lvl5pPr>
            <a:lvl6pPr marL="1119911" indent="0">
              <a:buNone/>
              <a:defRPr sz="980"/>
            </a:lvl6pPr>
            <a:lvl7pPr marL="1343894" indent="0">
              <a:buNone/>
              <a:defRPr sz="980"/>
            </a:lvl7pPr>
            <a:lvl8pPr marL="1567876" indent="0">
              <a:buNone/>
              <a:defRPr sz="980"/>
            </a:lvl8pPr>
            <a:lvl9pPr marL="1791858" indent="0">
              <a:buNone/>
              <a:defRPr sz="9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579" y="1591151"/>
            <a:ext cx="1444892" cy="2947805"/>
          </a:xfrm>
        </p:spPr>
        <p:txBody>
          <a:bodyPr/>
          <a:lstStyle>
            <a:lvl1pPr marL="0" indent="0">
              <a:buNone/>
              <a:defRPr sz="784"/>
            </a:lvl1pPr>
            <a:lvl2pPr marL="223982" indent="0">
              <a:buNone/>
              <a:defRPr sz="686"/>
            </a:lvl2pPr>
            <a:lvl3pPr marL="447965" indent="0">
              <a:buNone/>
              <a:defRPr sz="588"/>
            </a:lvl3pPr>
            <a:lvl4pPr marL="671947" indent="0">
              <a:buNone/>
              <a:defRPr sz="490"/>
            </a:lvl4pPr>
            <a:lvl5pPr marL="895929" indent="0">
              <a:buNone/>
              <a:defRPr sz="490"/>
            </a:lvl5pPr>
            <a:lvl6pPr marL="1119911" indent="0">
              <a:buNone/>
              <a:defRPr sz="490"/>
            </a:lvl6pPr>
            <a:lvl7pPr marL="1343894" indent="0">
              <a:buNone/>
              <a:defRPr sz="490"/>
            </a:lvl7pPr>
            <a:lvl8pPr marL="1567876" indent="0">
              <a:buNone/>
              <a:defRPr sz="490"/>
            </a:lvl8pPr>
            <a:lvl9pPr marL="1791858" indent="0">
              <a:buNone/>
              <a:defRPr sz="4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1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995" y="282381"/>
            <a:ext cx="3863935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95" y="1411902"/>
            <a:ext cx="3863935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995" y="4915873"/>
            <a:ext cx="1007983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3975" y="4915873"/>
            <a:ext cx="1511975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63947" y="4915873"/>
            <a:ext cx="1007983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47965" rtl="0" eaLnBrk="1" latinLnBrk="0" hangingPunct="1">
        <a:lnSpc>
          <a:spcPct val="90000"/>
        </a:lnSpc>
        <a:spcBef>
          <a:spcPct val="0"/>
        </a:spcBef>
        <a:buNone/>
        <a:defRPr sz="21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991" indent="-111991" algn="l" defTabSz="447965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372" kern="1200">
          <a:solidFill>
            <a:schemeClr val="tx1"/>
          </a:solidFill>
          <a:latin typeface="+mn-lt"/>
          <a:ea typeface="+mn-ea"/>
          <a:cs typeface="+mn-cs"/>
        </a:defRPr>
      </a:lvl1pPr>
      <a:lvl2pPr marL="335973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2pPr>
      <a:lvl3pPr marL="559956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3pPr>
      <a:lvl4pPr marL="783938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4pPr>
      <a:lvl5pPr marL="1007920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5pPr>
      <a:lvl6pPr marL="1231903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6pPr>
      <a:lvl7pPr marL="1455885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7pPr>
      <a:lvl8pPr marL="1679867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8pPr>
      <a:lvl9pPr marL="1903849" indent="-111991" algn="l" defTabSz="44796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23982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47965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3pPr>
      <a:lvl4pPr marL="671947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4pPr>
      <a:lvl5pPr marL="895929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5pPr>
      <a:lvl6pPr marL="1119911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6pPr>
      <a:lvl7pPr marL="1343894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7pPr>
      <a:lvl8pPr marL="1567876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8pPr>
      <a:lvl9pPr marL="1791858" algn="l" defTabSz="447965" rtl="0" eaLnBrk="1" latinLnBrk="0" hangingPunct="1">
        <a:defRPr sz="8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https://lh3.googleusercontent.com/b6XwVkAj2K5o40tvA6oTOiKPNS0OrFY43i7IRjBUyoMs0xuz65GM3jzJc3c2IIdJSJ9w2F5nhaf8aCwKo62x3mH-pSNYm_U-exK4NV-bElGVCchJQgyMe313zeaIUKKRue0Ab5kT9tjMXbN3GxvV_t3gMugRAeZ8Ctu0gmRjUrc4Xaa5MqsFO9jWGX6wIw9dCkZkln5GluRmqwBF6y0QviF43TdXXrnYAjADVrSVTTvgy4-k9uNP9cav0zn33hiAiypVYUICeqeaIMVVR6M6dk2XyqGwacol3CN5Ik3bWCUgjdCG6w6o_N2mdSPYtkDjG-AtN3iK66pYc0VSapxJ1pPTG3GTFP5Il3hOotTyCWV9YQwCrVjf6HYfIjGMNQbHcvnDB6pXH6TCZAsyF1GMswDM9UXRx0tP3GJw0YB-oLhrja7pnpvH5c-n6zqwhf0uh2Zkq9ZA-u5RCzEjYyomtQjdmtRHNulpKRVptB0IFlCTY60p9c-F7L-vKx43kE3PHfWu7_LF9_FpP-o26UyOaSLNFhKAEl4_5fU6s30ExEFO524YzSQpcy178jf9jfnz8OZEmWeHDqTgBc5lhH8JSRijytTHwD-GsyVi_1GhkhRVAaaU=w672-h896-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4" t="24655" r="33295" b="40557"/>
          <a:stretch/>
        </p:blipFill>
        <p:spPr bwMode="auto">
          <a:xfrm>
            <a:off x="54593" y="45156"/>
            <a:ext cx="4368800" cy="522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13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3</cp:revision>
  <dcterms:created xsi:type="dcterms:W3CDTF">2016-09-07T00:52:58Z</dcterms:created>
  <dcterms:modified xsi:type="dcterms:W3CDTF">2016-09-07T01:19:14Z</dcterms:modified>
</cp:coreProperties>
</file>