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10790238"/>
  <p:notesSz cx="6858000" cy="9144000"/>
  <p:defaultTextStyle>
    <a:defPPr>
      <a:defRPr lang="en-US"/>
    </a:defPPr>
    <a:lvl1pPr marL="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1pPr>
    <a:lvl2pPr marL="39136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2pPr>
    <a:lvl3pPr marL="78272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3pPr>
    <a:lvl4pPr marL="117409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4pPr>
    <a:lvl5pPr marL="156545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5pPr>
    <a:lvl6pPr marL="195681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6pPr>
    <a:lvl7pPr marL="2348179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7pPr>
    <a:lvl8pPr marL="2739542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8pPr>
    <a:lvl9pPr marL="313090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7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65903"/>
            <a:ext cx="5052060" cy="3756601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5667374"/>
            <a:ext cx="4457700" cy="260514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574480"/>
            <a:ext cx="1281589" cy="9144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574480"/>
            <a:ext cx="3770471" cy="9144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690070"/>
            <a:ext cx="5126355" cy="44884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7220970"/>
            <a:ext cx="5126355" cy="236036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872401"/>
            <a:ext cx="2526030" cy="6846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872401"/>
            <a:ext cx="2526030" cy="6846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74483"/>
            <a:ext cx="5126355" cy="2085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645108"/>
            <a:ext cx="2514421" cy="1296326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941434"/>
            <a:ext cx="2514421" cy="5797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645108"/>
            <a:ext cx="2526804" cy="1296326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941434"/>
            <a:ext cx="2526804" cy="5797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719349"/>
            <a:ext cx="1916966" cy="2517722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553597"/>
            <a:ext cx="3008948" cy="766806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3237071"/>
            <a:ext cx="1916966" cy="599707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719349"/>
            <a:ext cx="1916966" cy="2517722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553597"/>
            <a:ext cx="3008948" cy="766806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3237071"/>
            <a:ext cx="1916966" cy="599707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574483"/>
            <a:ext cx="5126355" cy="2085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872401"/>
            <a:ext cx="5126355" cy="684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0000955"/>
            <a:ext cx="1337310" cy="574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C1E3-6098-4FC5-AB3B-96AF947B43B2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0000955"/>
            <a:ext cx="2005965" cy="574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0000955"/>
            <a:ext cx="1337310" cy="574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t="5169" r="58323"/>
          <a:stretch/>
        </p:blipFill>
        <p:spPr>
          <a:xfrm rot="16200000">
            <a:off x="477980" y="5036004"/>
            <a:ext cx="4892843" cy="57656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4" t="4845" r="6503"/>
          <a:stretch/>
        </p:blipFill>
        <p:spPr>
          <a:xfrm rot="16200000">
            <a:off x="460115" y="-219606"/>
            <a:ext cx="4892846" cy="57853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54446" y="5103093"/>
            <a:ext cx="16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(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06053" y="10348853"/>
            <a:ext cx="16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(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" y="-110229"/>
            <a:ext cx="56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13" y="5163978"/>
            <a:ext cx="55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2332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2016-09-07T00:00:32Z</dcterms:created>
  <dcterms:modified xsi:type="dcterms:W3CDTF">2016-09-07T00:16:00Z</dcterms:modified>
</cp:coreProperties>
</file>