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772400" cy="67659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61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07294"/>
            <a:ext cx="6606540" cy="2355544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553677"/>
            <a:ext cx="5829300" cy="1633532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60223"/>
            <a:ext cx="1675924" cy="57338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60223"/>
            <a:ext cx="4930616" cy="57338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5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4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686785"/>
            <a:ext cx="6703695" cy="2814436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527846"/>
            <a:ext cx="6703695" cy="1480046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801114"/>
            <a:ext cx="3303270" cy="42929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801114"/>
            <a:ext cx="3303270" cy="42929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0224"/>
            <a:ext cx="6703695" cy="13077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658592"/>
            <a:ext cx="3288089" cy="812850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471442"/>
            <a:ext cx="3288089" cy="36351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658592"/>
            <a:ext cx="3304282" cy="812850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471442"/>
            <a:ext cx="3304282" cy="36351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51062"/>
            <a:ext cx="2506801" cy="1578716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974169"/>
            <a:ext cx="3934778" cy="4808192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029777"/>
            <a:ext cx="2506801" cy="376041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1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51062"/>
            <a:ext cx="2506801" cy="1578716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974169"/>
            <a:ext cx="3934778" cy="4808192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029777"/>
            <a:ext cx="2506801" cy="376041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9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60224"/>
            <a:ext cx="6703695" cy="1307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801114"/>
            <a:ext cx="6703695" cy="4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6271012"/>
            <a:ext cx="1748790" cy="360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D692A-CBA6-4FBD-8A7E-FF5BFD45B2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6271012"/>
            <a:ext cx="2623185" cy="360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6271012"/>
            <a:ext cx="1748790" cy="360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1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-91042" y="44638"/>
            <a:ext cx="7768837" cy="6777104"/>
            <a:chOff x="4385197" y="914391"/>
            <a:chExt cx="6241740" cy="5444949"/>
          </a:xfrm>
        </p:grpSpPr>
        <p:grpSp>
          <p:nvGrpSpPr>
            <p:cNvPr id="27" name="Group 26"/>
            <p:cNvGrpSpPr/>
            <p:nvPr/>
          </p:nvGrpSpPr>
          <p:grpSpPr>
            <a:xfrm>
              <a:off x="4831975" y="941289"/>
              <a:ext cx="2773853" cy="5047134"/>
              <a:chOff x="4831975" y="941289"/>
              <a:chExt cx="2773853" cy="5047134"/>
            </a:xfrm>
          </p:grpSpPr>
          <p:pic>
            <p:nvPicPr>
              <p:cNvPr id="35" name="Picture 34"/>
              <p:cNvPicPr>
                <a:picLocks/>
              </p:cNvPicPr>
              <p:nvPr/>
            </p:nvPicPr>
            <p:blipFill rotWithShape="1">
              <a:blip r:embed="rId2"/>
              <a:srcRect l="3350" t="6739" r="4656" b="17217"/>
              <a:stretch/>
            </p:blipFill>
            <p:spPr>
              <a:xfrm rot="16200000">
                <a:off x="3695336" y="2077931"/>
                <a:ext cx="5047132" cy="2773852"/>
              </a:xfrm>
              <a:prstGeom prst="rect">
                <a:avLst/>
              </a:prstGeom>
            </p:spPr>
          </p:pic>
          <p:sp>
            <p:nvSpPr>
              <p:cNvPr id="36" name="Rectangle 35"/>
              <p:cNvSpPr/>
              <p:nvPr/>
            </p:nvSpPr>
            <p:spPr>
              <a:xfrm>
                <a:off x="4831975" y="941289"/>
                <a:ext cx="2773853" cy="50471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853084" y="932323"/>
              <a:ext cx="2773853" cy="5047134"/>
              <a:chOff x="7853084" y="932323"/>
              <a:chExt cx="2773853" cy="5047134"/>
            </a:xfrm>
          </p:grpSpPr>
          <p:pic>
            <p:nvPicPr>
              <p:cNvPr id="33" name="Picture 32"/>
              <p:cNvPicPr>
                <a:picLocks/>
              </p:cNvPicPr>
              <p:nvPr/>
            </p:nvPicPr>
            <p:blipFill rotWithShape="1">
              <a:blip r:embed="rId3"/>
              <a:srcRect l="3513" t="6738" r="4657" b="17686"/>
              <a:stretch/>
            </p:blipFill>
            <p:spPr>
              <a:xfrm rot="16200000">
                <a:off x="6720201" y="2074173"/>
                <a:ext cx="5038167" cy="2772400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7853084" y="932323"/>
                <a:ext cx="2773853" cy="50471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 rot="16200000">
                  <a:off x="3872025" y="3256369"/>
                  <a:ext cx="1425388" cy="399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a:rPr lang="en-US" sz="2400" i="1"/>
                            <m:t>𝑉</m:t>
                          </m:r>
                        </m:e>
                        <m:sub>
                          <m:r>
                            <a:rPr lang="en-US" sz="2400" i="1"/>
                            <m:t>𝑔𝑒𝑜h𝑜𝑛𝑒</m:t>
                          </m:r>
                        </m:sub>
                      </m:sSub>
                      <m:r>
                        <a:rPr lang="en-US" sz="2400" i="1"/>
                        <m:t> </m:t>
                      </m:r>
                    </m:oMath>
                  </a14:m>
                  <a:r>
                    <a:rPr lang="en-US" sz="2400" dirty="0"/>
                    <a:t>(V)</a:t>
                  </a: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872025" y="3256369"/>
                  <a:ext cx="1425388" cy="3990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37" r="-20732" b="-6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7232781" y="5988423"/>
              <a:ext cx="1240603" cy="370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Time (</a:t>
              </a:r>
              <a:r>
                <a:rPr lang="en-US" sz="2400" dirty="0" err="1"/>
                <a:t>ms</a:t>
              </a:r>
              <a:r>
                <a:rPr lang="en-US" sz="2400" dirty="0"/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49905" y="941289"/>
              <a:ext cx="394449" cy="370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60597" y="914391"/>
              <a:ext cx="394449" cy="370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631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2</cp:revision>
  <dcterms:created xsi:type="dcterms:W3CDTF">2016-09-07T00:28:32Z</dcterms:created>
  <dcterms:modified xsi:type="dcterms:W3CDTF">2016-09-07T00:34:35Z</dcterms:modified>
</cp:coreProperties>
</file>