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</p:sldIdLst>
  <p:sldSz cx="4937125" cy="5761038"/>
  <p:notesSz cx="6858000" cy="9144000"/>
  <p:defaultTextStyle>
    <a:defPPr>
      <a:defRPr lang="en-US"/>
    </a:defPPr>
    <a:lvl1pPr marL="0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1pPr>
    <a:lvl2pPr marL="430983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2pPr>
    <a:lvl3pPr marL="861970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3pPr>
    <a:lvl4pPr marL="1292952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4pPr>
    <a:lvl5pPr marL="1723939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5pPr>
    <a:lvl6pPr marL="2154922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6pPr>
    <a:lvl7pPr marL="2585907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7pPr>
    <a:lvl8pPr marL="3016892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8pPr>
    <a:lvl9pPr marL="3447875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15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213" y="77"/>
      </p:cViewPr>
      <p:guideLst>
        <p:guide orient="horz" pos="1814"/>
        <p:guide pos="15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942837"/>
            <a:ext cx="4196556" cy="2005695"/>
          </a:xfrm>
        </p:spPr>
        <p:txBody>
          <a:bodyPr anchor="b"/>
          <a:lstStyle>
            <a:lvl1pPr algn="ctr">
              <a:defRPr sz="32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141" y="3025879"/>
            <a:ext cx="3702844" cy="1390917"/>
          </a:xfrm>
        </p:spPr>
        <p:txBody>
          <a:bodyPr/>
          <a:lstStyle>
            <a:lvl1pPr marL="0" indent="0" algn="ctr">
              <a:buNone/>
              <a:defRPr sz="1296"/>
            </a:lvl1pPr>
            <a:lvl2pPr marL="246842" indent="0" algn="ctr">
              <a:buNone/>
              <a:defRPr sz="1080"/>
            </a:lvl2pPr>
            <a:lvl3pPr marL="493685" indent="0" algn="ctr">
              <a:buNone/>
              <a:defRPr sz="972"/>
            </a:lvl3pPr>
            <a:lvl4pPr marL="740527" indent="0" algn="ctr">
              <a:buNone/>
              <a:defRPr sz="864"/>
            </a:lvl4pPr>
            <a:lvl5pPr marL="987369" indent="0" algn="ctr">
              <a:buNone/>
              <a:defRPr sz="864"/>
            </a:lvl5pPr>
            <a:lvl6pPr marL="1234211" indent="0" algn="ctr">
              <a:buNone/>
              <a:defRPr sz="864"/>
            </a:lvl6pPr>
            <a:lvl7pPr marL="1481054" indent="0" algn="ctr">
              <a:buNone/>
              <a:defRPr sz="864"/>
            </a:lvl7pPr>
            <a:lvl8pPr marL="1727896" indent="0" algn="ctr">
              <a:buNone/>
              <a:defRPr sz="864"/>
            </a:lvl8pPr>
            <a:lvl9pPr marL="1974738" indent="0" algn="ctr">
              <a:buNone/>
              <a:defRPr sz="8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0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9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130" y="306722"/>
            <a:ext cx="1064568" cy="4882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27" y="306722"/>
            <a:ext cx="3131989" cy="4882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9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56" y="1436261"/>
            <a:ext cx="4258270" cy="2396431"/>
          </a:xfrm>
        </p:spPr>
        <p:txBody>
          <a:bodyPr anchor="b"/>
          <a:lstStyle>
            <a:lvl1pPr>
              <a:defRPr sz="32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56" y="3855363"/>
            <a:ext cx="4258270" cy="1260227"/>
          </a:xfrm>
        </p:spPr>
        <p:txBody>
          <a:bodyPr/>
          <a:lstStyle>
            <a:lvl1pPr marL="0" indent="0">
              <a:buNone/>
              <a:defRPr sz="1296">
                <a:solidFill>
                  <a:schemeClr val="tx1"/>
                </a:solidFill>
              </a:defRPr>
            </a:lvl1pPr>
            <a:lvl2pPr marL="246842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2pPr>
            <a:lvl3pPr marL="493685" indent="0">
              <a:buNone/>
              <a:defRPr sz="972">
                <a:solidFill>
                  <a:schemeClr val="tx1">
                    <a:tint val="75000"/>
                  </a:schemeClr>
                </a:solidFill>
              </a:defRPr>
            </a:lvl3pPr>
            <a:lvl4pPr marL="740527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4pPr>
            <a:lvl5pPr marL="987369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5pPr>
            <a:lvl6pPr marL="1234211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6pPr>
            <a:lvl7pPr marL="1481054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7pPr>
            <a:lvl8pPr marL="1727896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8pPr>
            <a:lvl9pPr marL="1974738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27" y="1533609"/>
            <a:ext cx="2098278" cy="36553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420" y="1533609"/>
            <a:ext cx="2098278" cy="36553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4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71" y="306723"/>
            <a:ext cx="4258270" cy="1113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071" y="1412255"/>
            <a:ext cx="2088635" cy="692124"/>
          </a:xfrm>
        </p:spPr>
        <p:txBody>
          <a:bodyPr anchor="b"/>
          <a:lstStyle>
            <a:lvl1pPr marL="0" indent="0">
              <a:buNone/>
              <a:defRPr sz="1296" b="1"/>
            </a:lvl1pPr>
            <a:lvl2pPr marL="246842" indent="0">
              <a:buNone/>
              <a:defRPr sz="1080" b="1"/>
            </a:lvl2pPr>
            <a:lvl3pPr marL="493685" indent="0">
              <a:buNone/>
              <a:defRPr sz="972" b="1"/>
            </a:lvl3pPr>
            <a:lvl4pPr marL="740527" indent="0">
              <a:buNone/>
              <a:defRPr sz="864" b="1"/>
            </a:lvl4pPr>
            <a:lvl5pPr marL="987369" indent="0">
              <a:buNone/>
              <a:defRPr sz="864" b="1"/>
            </a:lvl5pPr>
            <a:lvl6pPr marL="1234211" indent="0">
              <a:buNone/>
              <a:defRPr sz="864" b="1"/>
            </a:lvl6pPr>
            <a:lvl7pPr marL="1481054" indent="0">
              <a:buNone/>
              <a:defRPr sz="864" b="1"/>
            </a:lvl7pPr>
            <a:lvl8pPr marL="1727896" indent="0">
              <a:buNone/>
              <a:defRPr sz="864" b="1"/>
            </a:lvl8pPr>
            <a:lvl9pPr marL="1974738" indent="0">
              <a:buNone/>
              <a:defRPr sz="8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071" y="2104379"/>
            <a:ext cx="2088635" cy="3095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420" y="1412255"/>
            <a:ext cx="2098921" cy="692124"/>
          </a:xfrm>
        </p:spPr>
        <p:txBody>
          <a:bodyPr anchor="b"/>
          <a:lstStyle>
            <a:lvl1pPr marL="0" indent="0">
              <a:buNone/>
              <a:defRPr sz="1296" b="1"/>
            </a:lvl1pPr>
            <a:lvl2pPr marL="246842" indent="0">
              <a:buNone/>
              <a:defRPr sz="1080" b="1"/>
            </a:lvl2pPr>
            <a:lvl3pPr marL="493685" indent="0">
              <a:buNone/>
              <a:defRPr sz="972" b="1"/>
            </a:lvl3pPr>
            <a:lvl4pPr marL="740527" indent="0">
              <a:buNone/>
              <a:defRPr sz="864" b="1"/>
            </a:lvl4pPr>
            <a:lvl5pPr marL="987369" indent="0">
              <a:buNone/>
              <a:defRPr sz="864" b="1"/>
            </a:lvl5pPr>
            <a:lvl6pPr marL="1234211" indent="0">
              <a:buNone/>
              <a:defRPr sz="864" b="1"/>
            </a:lvl6pPr>
            <a:lvl7pPr marL="1481054" indent="0">
              <a:buNone/>
              <a:defRPr sz="864" b="1"/>
            </a:lvl7pPr>
            <a:lvl8pPr marL="1727896" indent="0">
              <a:buNone/>
              <a:defRPr sz="864" b="1"/>
            </a:lvl8pPr>
            <a:lvl9pPr marL="1974738" indent="0">
              <a:buNone/>
              <a:defRPr sz="8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420" y="2104379"/>
            <a:ext cx="2098921" cy="3095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6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7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1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71" y="384069"/>
            <a:ext cx="1592351" cy="1344242"/>
          </a:xfrm>
        </p:spPr>
        <p:txBody>
          <a:bodyPr anchor="b"/>
          <a:lstStyle>
            <a:lvl1pPr>
              <a:defRPr sz="17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921" y="829484"/>
            <a:ext cx="2499420" cy="4094071"/>
          </a:xfrm>
        </p:spPr>
        <p:txBody>
          <a:bodyPr/>
          <a:lstStyle>
            <a:lvl1pPr>
              <a:defRPr sz="1728"/>
            </a:lvl1pPr>
            <a:lvl2pPr>
              <a:defRPr sz="1512"/>
            </a:lvl2pPr>
            <a:lvl3pPr>
              <a:defRPr sz="1296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071" y="1728311"/>
            <a:ext cx="1592351" cy="3201911"/>
          </a:xfrm>
        </p:spPr>
        <p:txBody>
          <a:bodyPr/>
          <a:lstStyle>
            <a:lvl1pPr marL="0" indent="0">
              <a:buNone/>
              <a:defRPr sz="864"/>
            </a:lvl1pPr>
            <a:lvl2pPr marL="246842" indent="0">
              <a:buNone/>
              <a:defRPr sz="756"/>
            </a:lvl2pPr>
            <a:lvl3pPr marL="493685" indent="0">
              <a:buNone/>
              <a:defRPr sz="648"/>
            </a:lvl3pPr>
            <a:lvl4pPr marL="740527" indent="0">
              <a:buNone/>
              <a:defRPr sz="540"/>
            </a:lvl4pPr>
            <a:lvl5pPr marL="987369" indent="0">
              <a:buNone/>
              <a:defRPr sz="540"/>
            </a:lvl5pPr>
            <a:lvl6pPr marL="1234211" indent="0">
              <a:buNone/>
              <a:defRPr sz="540"/>
            </a:lvl6pPr>
            <a:lvl7pPr marL="1481054" indent="0">
              <a:buNone/>
              <a:defRPr sz="540"/>
            </a:lvl7pPr>
            <a:lvl8pPr marL="1727896" indent="0">
              <a:buNone/>
              <a:defRPr sz="540"/>
            </a:lvl8pPr>
            <a:lvl9pPr marL="1974738" indent="0">
              <a:buNone/>
              <a:defRPr sz="5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3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71" y="384069"/>
            <a:ext cx="1592351" cy="1344242"/>
          </a:xfrm>
        </p:spPr>
        <p:txBody>
          <a:bodyPr anchor="b"/>
          <a:lstStyle>
            <a:lvl1pPr>
              <a:defRPr sz="17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8921" y="829484"/>
            <a:ext cx="2499420" cy="4094071"/>
          </a:xfrm>
        </p:spPr>
        <p:txBody>
          <a:bodyPr anchor="t"/>
          <a:lstStyle>
            <a:lvl1pPr marL="0" indent="0">
              <a:buNone/>
              <a:defRPr sz="1728"/>
            </a:lvl1pPr>
            <a:lvl2pPr marL="246842" indent="0">
              <a:buNone/>
              <a:defRPr sz="1512"/>
            </a:lvl2pPr>
            <a:lvl3pPr marL="493685" indent="0">
              <a:buNone/>
              <a:defRPr sz="1296"/>
            </a:lvl3pPr>
            <a:lvl4pPr marL="740527" indent="0">
              <a:buNone/>
              <a:defRPr sz="1080"/>
            </a:lvl4pPr>
            <a:lvl5pPr marL="987369" indent="0">
              <a:buNone/>
              <a:defRPr sz="1080"/>
            </a:lvl5pPr>
            <a:lvl6pPr marL="1234211" indent="0">
              <a:buNone/>
              <a:defRPr sz="1080"/>
            </a:lvl6pPr>
            <a:lvl7pPr marL="1481054" indent="0">
              <a:buNone/>
              <a:defRPr sz="1080"/>
            </a:lvl7pPr>
            <a:lvl8pPr marL="1727896" indent="0">
              <a:buNone/>
              <a:defRPr sz="1080"/>
            </a:lvl8pPr>
            <a:lvl9pPr marL="1974738" indent="0">
              <a:buNone/>
              <a:defRPr sz="10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071" y="1728311"/>
            <a:ext cx="1592351" cy="3201911"/>
          </a:xfrm>
        </p:spPr>
        <p:txBody>
          <a:bodyPr/>
          <a:lstStyle>
            <a:lvl1pPr marL="0" indent="0">
              <a:buNone/>
              <a:defRPr sz="864"/>
            </a:lvl1pPr>
            <a:lvl2pPr marL="246842" indent="0">
              <a:buNone/>
              <a:defRPr sz="756"/>
            </a:lvl2pPr>
            <a:lvl3pPr marL="493685" indent="0">
              <a:buNone/>
              <a:defRPr sz="648"/>
            </a:lvl3pPr>
            <a:lvl4pPr marL="740527" indent="0">
              <a:buNone/>
              <a:defRPr sz="540"/>
            </a:lvl4pPr>
            <a:lvl5pPr marL="987369" indent="0">
              <a:buNone/>
              <a:defRPr sz="540"/>
            </a:lvl5pPr>
            <a:lvl6pPr marL="1234211" indent="0">
              <a:buNone/>
              <a:defRPr sz="540"/>
            </a:lvl6pPr>
            <a:lvl7pPr marL="1481054" indent="0">
              <a:buNone/>
              <a:defRPr sz="540"/>
            </a:lvl7pPr>
            <a:lvl8pPr marL="1727896" indent="0">
              <a:buNone/>
              <a:defRPr sz="540"/>
            </a:lvl8pPr>
            <a:lvl9pPr marL="1974738" indent="0">
              <a:buNone/>
              <a:defRPr sz="5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0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28" y="306723"/>
            <a:ext cx="4258270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28" y="1533609"/>
            <a:ext cx="4258270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27" y="5339630"/>
            <a:ext cx="111085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AF912-6C46-438F-8FD8-D583EE625B1A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423" y="5339630"/>
            <a:ext cx="166628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6845" y="5339630"/>
            <a:ext cx="111085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9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493685" rtl="0" eaLnBrk="1" latinLnBrk="0" hangingPunct="1">
        <a:lnSpc>
          <a:spcPct val="90000"/>
        </a:lnSpc>
        <a:spcBef>
          <a:spcPct val="0"/>
        </a:spcBef>
        <a:buNone/>
        <a:defRPr sz="23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21" indent="-123421" algn="l" defTabSz="493685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70263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17106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63948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4pPr>
      <a:lvl5pPr marL="1110790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5pPr>
      <a:lvl6pPr marL="1357633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6pPr>
      <a:lvl7pPr marL="1604475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7pPr>
      <a:lvl8pPr marL="1851317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8pPr>
      <a:lvl9pPr marL="2098159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1pPr>
      <a:lvl2pPr marL="246842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2pPr>
      <a:lvl3pPr marL="493685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3pPr>
      <a:lvl4pPr marL="740527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4pPr>
      <a:lvl5pPr marL="987369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5pPr>
      <a:lvl6pPr marL="1234211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6pPr>
      <a:lvl7pPr marL="1481054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7pPr>
      <a:lvl8pPr marL="1727896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8pPr>
      <a:lvl9pPr marL="1974738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2469" y="186022"/>
            <a:ext cx="4637588" cy="5575016"/>
            <a:chOff x="142469" y="663724"/>
            <a:chExt cx="4637588" cy="557501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2" t="4635" r="14737" b="18389"/>
            <a:stretch/>
          </p:blipFill>
          <p:spPr>
            <a:xfrm>
              <a:off x="150699" y="663724"/>
              <a:ext cx="4613177" cy="341696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999" b="7488"/>
            <a:stretch/>
          </p:blipFill>
          <p:spPr>
            <a:xfrm>
              <a:off x="142469" y="4134573"/>
              <a:ext cx="4637588" cy="210416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83828" y="5236972"/>
              <a:ext cx="1878761" cy="59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56" dirty="0"/>
                <a:t>Geophone Sensors</a:t>
              </a:r>
            </a:p>
            <a:p>
              <a:pPr algn="ctr"/>
              <a:r>
                <a:rPr lang="en-US" sz="1656" dirty="0"/>
                <a:t>with spikes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34698" y="804140"/>
              <a:ext cx="1845177" cy="601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56" dirty="0"/>
                <a:t>Seismic recorder (micro-controller)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83828" y="3086656"/>
              <a:ext cx="1845177" cy="347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56" dirty="0"/>
                <a:t>Battery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1153298" y="4926639"/>
              <a:ext cx="502569" cy="498675"/>
            </a:xfrm>
            <a:prstGeom prst="straightConnector1">
              <a:avLst/>
            </a:prstGeom>
            <a:ln w="28575" cmpd="sng">
              <a:solidFill>
                <a:schemeClr val="accent4">
                  <a:lumMod val="60000"/>
                  <a:lumOff val="40000"/>
                </a:schemeClr>
              </a:solidFill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8" idx="3"/>
            </p:cNvCxnSpPr>
            <p:nvPr/>
          </p:nvCxnSpPr>
          <p:spPr>
            <a:xfrm>
              <a:off x="3462589" y="5536117"/>
              <a:ext cx="622486" cy="0"/>
            </a:xfrm>
            <a:prstGeom prst="straightConnector1">
              <a:avLst/>
            </a:prstGeom>
            <a:ln w="28575" cmpd="sng">
              <a:solidFill>
                <a:schemeClr val="accent4">
                  <a:lumMod val="60000"/>
                  <a:lumOff val="40000"/>
                </a:schemeClr>
              </a:solidFill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509144" y="2780010"/>
              <a:ext cx="180638" cy="418822"/>
            </a:xfrm>
            <a:prstGeom prst="straightConnector1">
              <a:avLst/>
            </a:prstGeom>
            <a:ln w="28575" cmpd="sng">
              <a:solidFill>
                <a:schemeClr val="accent4">
                  <a:lumMod val="60000"/>
                  <a:lumOff val="40000"/>
                </a:schemeClr>
              </a:solidFill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2300505" y="1338255"/>
              <a:ext cx="156782" cy="472910"/>
            </a:xfrm>
            <a:prstGeom prst="straightConnector1">
              <a:avLst/>
            </a:prstGeom>
            <a:ln w="28575" cmpd="sng">
              <a:solidFill>
                <a:schemeClr val="accent4">
                  <a:lumMod val="60000"/>
                  <a:lumOff val="4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39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1408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19</cp:revision>
  <dcterms:created xsi:type="dcterms:W3CDTF">2016-02-17T15:36:18Z</dcterms:created>
  <dcterms:modified xsi:type="dcterms:W3CDTF">2016-03-26T18:30:15Z</dcterms:modified>
</cp:coreProperties>
</file>