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0058400" cy="88693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51538"/>
            <a:ext cx="8549640" cy="3087852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658469"/>
            <a:ext cx="7543800" cy="2141376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72212"/>
            <a:ext cx="2168843" cy="751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72212"/>
            <a:ext cx="6380798" cy="751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211184"/>
            <a:ext cx="8675370" cy="3689408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935495"/>
            <a:ext cx="8675370" cy="1940173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361057"/>
            <a:ext cx="4274820" cy="5627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361057"/>
            <a:ext cx="4274820" cy="5627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72213"/>
            <a:ext cx="8675370" cy="1714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174226"/>
            <a:ext cx="4255174" cy="106555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239781"/>
            <a:ext cx="4255174" cy="476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174226"/>
            <a:ext cx="4276130" cy="106555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239781"/>
            <a:ext cx="4276130" cy="476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91291"/>
            <a:ext cx="3244096" cy="2069518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277026"/>
            <a:ext cx="5092065" cy="6302996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660809"/>
            <a:ext cx="3244096" cy="492947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91291"/>
            <a:ext cx="3244096" cy="2069518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277026"/>
            <a:ext cx="5092065" cy="6302996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660809"/>
            <a:ext cx="3244096" cy="492947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72213"/>
            <a:ext cx="8675370" cy="17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361057"/>
            <a:ext cx="8675370" cy="562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220588"/>
            <a:ext cx="226314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220588"/>
            <a:ext cx="339471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220588"/>
            <a:ext cx="226314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8707" y="-76631"/>
            <a:ext cx="10115836" cy="8919916"/>
            <a:chOff x="-48707" y="1716997"/>
            <a:chExt cx="10115836" cy="891991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" t="5858" r="9091"/>
            <a:stretch/>
          </p:blipFill>
          <p:spPr>
            <a:xfrm>
              <a:off x="0" y="5491707"/>
              <a:ext cx="10067129" cy="5145206"/>
            </a:xfrm>
            <a:prstGeom prst="rect">
              <a:avLst/>
            </a:prstGeom>
          </p:spPr>
        </p:pic>
        <p:pic>
          <p:nvPicPr>
            <p:cNvPr id="76" name="Picture 2" descr="https://lh3.googleusercontent.com/mij-hXlf4TvX9m880lFDQUCRGi-pM50BfKxVBQk3O40VD68vnvC6xj5QBh_PhHJ0Vp7_xWD7Msd8c57_gbsXSBBS71Wt8uai6UkDuVvrLYXqKcEpWGWfkNJYwc5BcpGKgbxMSfmO8bOGbHXwLHHm0EmddibXxT6-weNpfeouyKJzf22i5OLjhnp037JfvKh_rQcoGGmHs6-Ba2_N4qjD-5J8jnLaVQTxk4IdtxH_ARiZAyE5GXSFqHW_B7gpp4I3aexQhav2znXagdO9-kgoTzqOxfkRpNVPuNKcZtwYZSVn8bcYpZ_u8zuv982KPq8nJ3egydU1_QJT_-jzY_1riCVet5wn9Bz68C_QMUnbqtgGpO4HSgwc_WJ5ThUfTPu-E5hgrDHAhBUOZACQzl3AG3anHJ-WHgbwwyYnQXf2_w-dNH17fojcUCQlf8JzD-pCJkQVrukb8Mtaf_uVfCcyNpyha18F_pZxbmesDOGXqSXu2Su34-OE5MQ7qZJw6WHmMvAJX9xG8kwuK___BdXDXRK-P-DHfUwa1HHGc0zX0TkOi5l7Y2pHXNeeDh7F1v6S2oIM7_x2Tutgs2aoMJRU9KsbsXnwdG-FKO6Db2GcAKgSNIm4=w711-h948-n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79" t="50223" r="30633"/>
            <a:stretch/>
          </p:blipFill>
          <p:spPr bwMode="auto">
            <a:xfrm>
              <a:off x="1610013" y="2971800"/>
              <a:ext cx="1464128" cy="2511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https://lh3.googleusercontent.com/oskpU2KilDZn31qENWir31H2HgqaQZWQpO6qVr-R9XsQivyuEijGnS8RBOLMlxoHEk29j9Vxx0OuK2NS2EbMSXdnb9fUWAGHzpRrGKipwmwsOpz_1ThvsgXs9KsKk7xGB4OTw025nOFVnEfJ3YHxyOA68oeoiZkWtI-dEz5yqcppP4jO5NNe8d1C9FyB-mJJ2i-9VK_hpypjxr5OyDsVYpzZDlrlwnrQvHRsgrqEJrgGzSNo55ROL_KQiD2T1D4GESL99gJpP-2crZL6EpGd5DZpobsKID4Y93_ApLoBoF6MZ-rIxoUmHxTo2ia9u-2DCF55F-BwuwKOXXQwH_ejvT6iaOFx2Sn0pv2iyqSX-UJGxp3xcLoDLUCoiqtnESuxUO0Q84oPBSTUxVWXNsxAO-vcFJdLYd81nEnMXoD_yhNUQHfbO1QBwhoSULLdHJBTqrO1cdQM1CEee2hFtdOMpj0VZVxwUQMmLTEI60gUBIq-blEYjv_56BeNoe36nkpUsVtB9o1L0KH3Q0VD4FICPSnXu3mOQHyULTOcYu5_iieSQsvztu1pPlp9BcaqptAsWx7ZZo-BjUIJ4aiyhhRfMOqgg84WaBvaUcQCFWq71cbVRyov=w711-h948-n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5" t="50354" r="40166" b="12348"/>
            <a:stretch/>
          </p:blipFill>
          <p:spPr bwMode="auto">
            <a:xfrm>
              <a:off x="7769915" y="2954214"/>
              <a:ext cx="1408176" cy="2536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https://lh3.googleusercontent.com/a8BJWMZXF0zJ6QZ_QOyWET9kBqMQu2u4Wx_3OMVJnhweCdLQaS_H17_2ZESTwZvc0oEIwuasHEEhIeVj6YDWpKK4ejIBC6Calw4L0JWS8CJtyEv8nB8ttA_-lyqSWaSjOhDFJc4YcPIPF3fVsRIfwaxO9nEoJ4lIv49dezi7TZ8lORqgWtZhFmCYCDhOK8brOG6tnFsTUtuCaNOGW-S1Lb3dfD6Rp2K652CijKrN40gPKDMC08p0ZxS6Dn4iZhrhd4S17eEYFlqaydlaNW2U0sOLgsaSWu_RFCw47Mn-A5LH-_LeDcbfh8U5V7yPwp5WrbvfEG5rpNccV3_tE9gAAQxfDJtLVzxb11WTZ4czwZ_FdWuz59kgYj8-YIMQ8PPjGBHp9KCGi4f89V7eHGOv7mBdnlUwEiutih4tNnJ85IDYF6WXE3p_JSKb8WCXxwz_k47V8lMovQeXmOLoyD8khmIZPSWy7cZiVscYEUklplxGrl87Q1Zm-ty-VyJM0QhUXuHEz2mWVd-yt2e8Q-cyhiGUh81ujCqcGJYUOXevTKlf7CLfCISmg__u7V3A0MhW20xa-c4NinA1WeE2omXv7gqSomsoKiXRT9wQTuAuuR-F7bp5=w711-h948-n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1" t="50731" r="39720" b="9474"/>
            <a:stretch/>
          </p:blipFill>
          <p:spPr bwMode="auto">
            <a:xfrm>
              <a:off x="5691733" y="2954215"/>
              <a:ext cx="1490151" cy="2537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https://lh3.googleusercontent.com/yeScQfX0hvJQeztapIcyuZ-f7G_0R4slS71nY4xfydFn1XXH-PngW3-572NMGcEtbzFSoUzmWnJ8mJ5mIipMa_nhmz9RbEE7MHuwv_VppsBIPsKzX5D6-3SEPoRN1kiQNefUfLFDvbmB7h4y3W-1h6zrsvK2d3235JFZ4qAqBYMxur0tUypAj5Wtw1lWXnjGGoyINEN7gnTyqeX-tmxi1-eDo_oXDM6T6b3tuFa3mOB5ysuMcjZt5lz165nNXtM0tfUjZdmn4kWkDfMESjH3bAnJdG3bC0qF5w9PWORn_fiZoS6wdl3Jm73IZbMR6YiIwH2eN-B6J2wW_iYevShtbPPO9W0aH-_dI3d1I98Bd3saChwxClt-q_NDOXChkUqhXixuufW6miGhMmgpgCGdewClExSddVO1rem0Xd5QYUTzqLBLfCbBOs8xJ7BNueDxv5PXmtzCb8b21tFMrtzctC0vI4iG4weUdNmkt55nvXS-7607jezJPdU7y_oPsp3eLIhonbv_ZCamb-96J9bvBy1ePvYele-WDCS6iFGxV6IB1ia2XCMlGidn7B6IPH3OczA_AIW-gTxGeQc71rn5kPiMp-ftbd9ydC3mknaa3gnr9_DJ=w711-h948-no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90" t="48643" r="39898" b="11763"/>
            <a:stretch/>
          </p:blipFill>
          <p:spPr bwMode="auto">
            <a:xfrm>
              <a:off x="3656129" y="2954215"/>
              <a:ext cx="1437719" cy="2537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79"/>
            <p:cNvSpPr/>
            <p:nvPr/>
          </p:nvSpPr>
          <p:spPr>
            <a:xfrm>
              <a:off x="1776046" y="4818187"/>
              <a:ext cx="1072662" cy="665262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24271" y="4815716"/>
              <a:ext cx="1072662" cy="66526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80603" y="4804987"/>
              <a:ext cx="1072662" cy="66526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937672" y="4802736"/>
              <a:ext cx="1072662" cy="665262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0" y="2525311"/>
              <a:ext cx="10067129" cy="47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Soil Type:     River Sand        Coarse Sand     Masons Sand          </a:t>
              </a:r>
              <a:r>
                <a:rPr lang="en-US" sz="2500" dirty="0" smtClean="0"/>
                <a:t>Top Soil</a:t>
              </a:r>
              <a:endParaRPr lang="en-US" sz="2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-48707" y="1716997"/>
                  <a:ext cx="1006712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/>
                    <a:t>Penetrometer Readings (kg/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500" dirty="0"/>
                    <a:t>):        </a:t>
                  </a:r>
                </a:p>
                <a:p>
                  <a:r>
                    <a:rPr lang="en-US" sz="2500" dirty="0"/>
                    <a:t>                             0.056                 0.089                 0.099                  0.135</a:t>
                  </a: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8707" y="1716997"/>
                  <a:ext cx="10067129" cy="8617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69" t="-4930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11</cp:revision>
  <dcterms:created xsi:type="dcterms:W3CDTF">2016-09-02T02:39:39Z</dcterms:created>
  <dcterms:modified xsi:type="dcterms:W3CDTF">2016-09-07T21:58:48Z</dcterms:modified>
</cp:coreProperties>
</file>