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50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4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1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1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5675-A9CC-F746-A25A-58BD9B8120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B720-E8C1-CD4D-945D-72369806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06500" y="2155371"/>
            <a:ext cx="6921500" cy="1195010"/>
            <a:chOff x="1206500" y="2155371"/>
            <a:chExt cx="6921500" cy="1195010"/>
          </a:xfrm>
        </p:grpSpPr>
        <p:sp>
          <p:nvSpPr>
            <p:cNvPr id="4" name="Rectangle 3"/>
            <p:cNvSpPr/>
            <p:nvPr/>
          </p:nvSpPr>
          <p:spPr>
            <a:xfrm>
              <a:off x="1206500" y="2612571"/>
              <a:ext cx="6921500" cy="7378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8900" y="2438399"/>
              <a:ext cx="769862" cy="1741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11395" y="2472265"/>
              <a:ext cx="769862" cy="1741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87585" y="2155371"/>
              <a:ext cx="133652" cy="904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39795" y="2155371"/>
              <a:ext cx="133652" cy="904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59680" y="921655"/>
            <a:ext cx="1016605" cy="1122439"/>
            <a:chOff x="1559680" y="921655"/>
            <a:chExt cx="1016605" cy="1122439"/>
          </a:xfrm>
        </p:grpSpPr>
        <p:sp>
          <p:nvSpPr>
            <p:cNvPr id="10" name="Rectangle 9"/>
            <p:cNvSpPr/>
            <p:nvPr/>
          </p:nvSpPr>
          <p:spPr>
            <a:xfrm>
              <a:off x="1559680" y="921655"/>
              <a:ext cx="1016605" cy="11224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95451" y="1744133"/>
              <a:ext cx="769862" cy="17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5451" y="994225"/>
              <a:ext cx="769862" cy="17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23142" y="1306287"/>
              <a:ext cx="362858" cy="353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00937" y="948266"/>
            <a:ext cx="1016605" cy="1122439"/>
            <a:chOff x="1559680" y="921655"/>
            <a:chExt cx="1016605" cy="1122439"/>
          </a:xfrm>
        </p:grpSpPr>
        <p:sp>
          <p:nvSpPr>
            <p:cNvPr id="17" name="Rectangle 16"/>
            <p:cNvSpPr/>
            <p:nvPr/>
          </p:nvSpPr>
          <p:spPr>
            <a:xfrm>
              <a:off x="1559680" y="921655"/>
              <a:ext cx="1016605" cy="11224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95451" y="1744133"/>
              <a:ext cx="769862" cy="17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95451" y="994225"/>
              <a:ext cx="769862" cy="17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3142" y="1306287"/>
              <a:ext cx="362858" cy="353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82309" y="336879"/>
            <a:ext cx="18656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Alignment helpers for </a:t>
            </a:r>
            <a:r>
              <a:rPr lang="en-US" sz="1600" dirty="0" err="1" smtClean="0"/>
              <a:t>quadcopter</a:t>
            </a:r>
            <a:r>
              <a:rPr lang="en-US" sz="1600" dirty="0" smtClean="0"/>
              <a:t> leg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31553" y="336879"/>
            <a:ext cx="18656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Alignment helpers for </a:t>
            </a:r>
            <a:r>
              <a:rPr lang="en-US" sz="1600" dirty="0" err="1" smtClean="0"/>
              <a:t>quadcopter</a:t>
            </a:r>
            <a:r>
              <a:rPr lang="en-US" sz="1600" dirty="0" smtClean="0"/>
              <a:t> leg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44899" y="3350381"/>
            <a:ext cx="186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532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9751</TotalTime>
  <Words>11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2016-02-10T21:27:41Z</dcterms:created>
  <dcterms:modified xsi:type="dcterms:W3CDTF">2016-02-17T15:58:55Z</dcterms:modified>
</cp:coreProperties>
</file>