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315200" cy="5851525"/>
  <p:notesSz cx="6858000" cy="9144000"/>
  <p:defaultTextStyle>
    <a:defPPr>
      <a:defRPr lang="en-US"/>
    </a:defPPr>
    <a:lvl1pPr marL="0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1pPr>
    <a:lvl2pPr marL="319938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2pPr>
    <a:lvl3pPr marL="639875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3pPr>
    <a:lvl4pPr marL="959813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4pPr>
    <a:lvl5pPr marL="1279750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5pPr>
    <a:lvl6pPr marL="1599686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6pPr>
    <a:lvl7pPr marL="1919624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7pPr>
    <a:lvl8pPr marL="2239562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8pPr>
    <a:lvl9pPr marL="2559499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57646"/>
            <a:ext cx="6217920" cy="203719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73405"/>
            <a:ext cx="5486400" cy="141276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1540"/>
            <a:ext cx="1577340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540"/>
            <a:ext cx="4640580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58820"/>
            <a:ext cx="6309360" cy="24340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15918"/>
            <a:ext cx="6309360" cy="1280021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7698"/>
            <a:ext cx="310896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57698"/>
            <a:ext cx="310896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1541"/>
            <a:ext cx="630936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34437"/>
            <a:ext cx="3094672" cy="7029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37432"/>
            <a:ext cx="309467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34437"/>
            <a:ext cx="3109913" cy="7029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37432"/>
            <a:ext cx="3109913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0102"/>
            <a:ext cx="2359342" cy="136535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42513"/>
            <a:ext cx="3703320" cy="41583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55458"/>
            <a:ext cx="2359342" cy="325220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0102"/>
            <a:ext cx="2359342" cy="136535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42513"/>
            <a:ext cx="3703320" cy="41583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55458"/>
            <a:ext cx="2359342" cy="325220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541"/>
            <a:ext cx="630936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57698"/>
            <a:ext cx="630936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423498"/>
            <a:ext cx="16459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D794-5872-47EC-97FC-1653D6C8715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423498"/>
            <a:ext cx="246888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423498"/>
            <a:ext cx="16459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24614" r="1199" b="20279"/>
          <a:stretch/>
        </p:blipFill>
        <p:spPr>
          <a:xfrm>
            <a:off x="133722" y="91440"/>
            <a:ext cx="7036957" cy="302348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248542" y="854431"/>
            <a:ext cx="1871820" cy="650772"/>
            <a:chOff x="7312474" y="1047985"/>
            <a:chExt cx="1871820" cy="650772"/>
          </a:xfrm>
        </p:grpSpPr>
        <p:sp>
          <p:nvSpPr>
            <p:cNvPr id="55" name="Rectangle 54"/>
            <p:cNvSpPr/>
            <p:nvPr/>
          </p:nvSpPr>
          <p:spPr>
            <a:xfrm>
              <a:off x="7358194" y="1047985"/>
              <a:ext cx="1802981" cy="650772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2474" y="1052426"/>
              <a:ext cx="18718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Traditional Cabled Geophones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22071"/>
          <a:stretch/>
        </p:blipFill>
        <p:spPr>
          <a:xfrm>
            <a:off x="125843" y="3172223"/>
            <a:ext cx="7059792" cy="260013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3833" y="2157648"/>
            <a:ext cx="590584" cy="636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240" y="1286606"/>
            <a:ext cx="404220" cy="4132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74006" y="1529554"/>
            <a:ext cx="590584" cy="636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98859" y="604191"/>
            <a:ext cx="885593" cy="2752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890" y="88844"/>
            <a:ext cx="37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890" y="3157531"/>
            <a:ext cx="48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31" y="5022149"/>
            <a:ext cx="1357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Geophone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17134" y="4212823"/>
            <a:ext cx="98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Battery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7481" y="4799305"/>
            <a:ext cx="119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Seismic Recorder Unit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036320" y="4610100"/>
            <a:ext cx="7620" cy="4120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384093" y="4472629"/>
            <a:ext cx="1" cy="3939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49914" y="293155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7085" y="436949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38053" y="626045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0428" y="895009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8" idx="0"/>
          </p:cNvCxnSpPr>
          <p:nvPr/>
        </p:nvCxnSpPr>
        <p:spPr>
          <a:xfrm flipH="1">
            <a:off x="559125" y="1529554"/>
            <a:ext cx="49965" cy="6280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976912" y="901460"/>
            <a:ext cx="49965" cy="6280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0"/>
          </p:cNvCxnSpPr>
          <p:nvPr/>
        </p:nvCxnSpPr>
        <p:spPr>
          <a:xfrm>
            <a:off x="3082755" y="669255"/>
            <a:ext cx="14595" cy="6173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846564" y="320720"/>
            <a:ext cx="19220" cy="5669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14856" y="245222"/>
            <a:ext cx="1" cy="387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33185" y="214535"/>
            <a:ext cx="0" cy="2123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18687" y="96896"/>
            <a:ext cx="8030" cy="192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6319" y="821843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82255" y="930120"/>
            <a:ext cx="1287043" cy="630318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046404" y="684752"/>
            <a:ext cx="998967" cy="254738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19474" y="339281"/>
            <a:ext cx="743633" cy="34072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96223" y="237936"/>
            <a:ext cx="387889" cy="120345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5383" y="204022"/>
            <a:ext cx="396609" cy="6017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731992" y="119916"/>
            <a:ext cx="396609" cy="6017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33324" y="484589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6229" y="214535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805745" y="2543184"/>
            <a:ext cx="1871820" cy="373773"/>
            <a:chOff x="7465971" y="1905973"/>
            <a:chExt cx="1871820" cy="373773"/>
          </a:xfrm>
        </p:grpSpPr>
        <p:sp>
          <p:nvSpPr>
            <p:cNvPr id="56" name="Rectangle 55"/>
            <p:cNvSpPr/>
            <p:nvPr/>
          </p:nvSpPr>
          <p:spPr>
            <a:xfrm>
              <a:off x="7500390" y="1905973"/>
              <a:ext cx="1802981" cy="37377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65971" y="1910414"/>
              <a:ext cx="18718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</a:rPr>
                <a:t>Trunk Cables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49914" y="1843601"/>
            <a:ext cx="1871820" cy="373773"/>
            <a:chOff x="7536036" y="2709145"/>
            <a:chExt cx="1871820" cy="373773"/>
          </a:xfrm>
        </p:grpSpPr>
        <p:sp>
          <p:nvSpPr>
            <p:cNvPr id="58" name="Rectangle 57"/>
            <p:cNvSpPr/>
            <p:nvPr/>
          </p:nvSpPr>
          <p:spPr>
            <a:xfrm>
              <a:off x="7581756" y="2709145"/>
              <a:ext cx="1802981" cy="37377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36036" y="2713586"/>
              <a:ext cx="18718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</a:rPr>
                <a:t>Connectors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 flipV="1">
            <a:off x="4910691" y="1536256"/>
            <a:ext cx="133075" cy="5306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491659" y="1869146"/>
            <a:ext cx="552107" cy="2037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185160" y="2796311"/>
            <a:ext cx="1620585" cy="652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186113" y="1686566"/>
            <a:ext cx="353606" cy="2976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93298" y="1368895"/>
            <a:ext cx="353606" cy="191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10</cp:revision>
  <dcterms:created xsi:type="dcterms:W3CDTF">2016-02-29T06:47:44Z</dcterms:created>
  <dcterms:modified xsi:type="dcterms:W3CDTF">2016-03-11T00:34:25Z</dcterms:modified>
</cp:coreProperties>
</file>