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6CF2C-CEEB-4F05-A35E-FAC0B9832724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5589E-53B5-45A7-B991-830B6B65C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625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6CF2C-CEEB-4F05-A35E-FAC0B9832724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5589E-53B5-45A7-B991-830B6B65C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399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6CF2C-CEEB-4F05-A35E-FAC0B9832724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5589E-53B5-45A7-B991-830B6B65C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476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6CF2C-CEEB-4F05-A35E-FAC0B9832724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5589E-53B5-45A7-B991-830B6B65C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74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6CF2C-CEEB-4F05-A35E-FAC0B9832724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5589E-53B5-45A7-B991-830B6B65C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409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6CF2C-CEEB-4F05-A35E-FAC0B9832724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5589E-53B5-45A7-B991-830B6B65C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537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6CF2C-CEEB-4F05-A35E-FAC0B9832724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5589E-53B5-45A7-B991-830B6B65C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415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6CF2C-CEEB-4F05-A35E-FAC0B9832724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5589E-53B5-45A7-B991-830B6B65C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714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6CF2C-CEEB-4F05-A35E-FAC0B9832724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5589E-53B5-45A7-B991-830B6B65C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846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6CF2C-CEEB-4F05-A35E-FAC0B9832724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5589E-53B5-45A7-B991-830B6B65C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320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6CF2C-CEEB-4F05-A35E-FAC0B9832724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5589E-53B5-45A7-B991-830B6B65C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615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A6CF2C-CEEB-4F05-A35E-FAC0B9832724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65589E-53B5-45A7-B991-830B6B65C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611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/>
          <p:cNvSpPr/>
          <p:nvPr/>
        </p:nvSpPr>
        <p:spPr>
          <a:xfrm>
            <a:off x="-2171" y="723906"/>
            <a:ext cx="12192000" cy="3696923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0" y="4432199"/>
            <a:ext cx="12192000" cy="2399382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3993653" y="2064964"/>
            <a:ext cx="448876" cy="2351861"/>
            <a:chOff x="2998842" y="2095715"/>
            <a:chExt cx="448876" cy="2351861"/>
          </a:xfrm>
        </p:grpSpPr>
        <p:cxnSp>
          <p:nvCxnSpPr>
            <p:cNvPr id="10" name="Straight Connector 9"/>
            <p:cNvCxnSpPr/>
            <p:nvPr/>
          </p:nvCxnSpPr>
          <p:spPr>
            <a:xfrm flipH="1">
              <a:off x="2998842" y="2108457"/>
              <a:ext cx="10118" cy="233911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Isosceles Triangle 10"/>
            <p:cNvSpPr/>
            <p:nvPr/>
          </p:nvSpPr>
          <p:spPr>
            <a:xfrm rot="5400000">
              <a:off x="3093757" y="2017057"/>
              <a:ext cx="275304" cy="432619"/>
            </a:xfrm>
            <a:prstGeom prst="triangl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4" name="Straight Connector 13"/>
          <p:cNvCxnSpPr/>
          <p:nvPr/>
        </p:nvCxnSpPr>
        <p:spPr>
          <a:xfrm>
            <a:off x="1" y="4447576"/>
            <a:ext cx="1219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0" name="TextBox 1069"/>
          <p:cNvSpPr txBox="1"/>
          <p:nvPr/>
        </p:nvSpPr>
        <p:spPr>
          <a:xfrm>
            <a:off x="3622844" y="223629"/>
            <a:ext cx="52598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Seismic Drone Data Acquisition System</a:t>
            </a:r>
            <a:endParaRPr lang="en-US" sz="2400" dirty="0"/>
          </a:p>
        </p:txBody>
      </p:sp>
      <p:cxnSp>
        <p:nvCxnSpPr>
          <p:cNvPr id="1072" name="Straight Arrow Connector 1071"/>
          <p:cNvCxnSpPr>
            <a:endCxn id="1075" idx="2"/>
          </p:cNvCxnSpPr>
          <p:nvPr/>
        </p:nvCxnSpPr>
        <p:spPr>
          <a:xfrm flipV="1">
            <a:off x="3879307" y="1734719"/>
            <a:ext cx="5756" cy="20517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5" name="TextBox 1074"/>
          <p:cNvSpPr txBox="1"/>
          <p:nvPr/>
        </p:nvSpPr>
        <p:spPr>
          <a:xfrm>
            <a:off x="1984346" y="719056"/>
            <a:ext cx="38014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Seismic Drone(Geophone Sensors +Seismic Recorder + Data Storage +Battery)</a:t>
            </a:r>
            <a:endParaRPr lang="en-US" sz="2000" dirty="0"/>
          </a:p>
        </p:txBody>
      </p:sp>
      <p:cxnSp>
        <p:nvCxnSpPr>
          <p:cNvPr id="1077" name="Straight Arrow Connector 1076"/>
          <p:cNvCxnSpPr/>
          <p:nvPr/>
        </p:nvCxnSpPr>
        <p:spPr>
          <a:xfrm flipH="1">
            <a:off x="2206177" y="3590927"/>
            <a:ext cx="753448" cy="6696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8" name="TextBox 1077"/>
          <p:cNvSpPr txBox="1"/>
          <p:nvPr/>
        </p:nvSpPr>
        <p:spPr>
          <a:xfrm>
            <a:off x="2215989" y="2974102"/>
            <a:ext cx="16044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Vibrating Plate</a:t>
            </a:r>
            <a:endParaRPr lang="en-US" sz="2000" dirty="0"/>
          </a:p>
        </p:txBody>
      </p:sp>
      <p:sp>
        <p:nvSpPr>
          <p:cNvPr id="1080" name="TextBox 1079"/>
          <p:cNvSpPr txBox="1"/>
          <p:nvPr/>
        </p:nvSpPr>
        <p:spPr>
          <a:xfrm>
            <a:off x="2150862" y="4659047"/>
            <a:ext cx="23540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Vibrational </a:t>
            </a:r>
          </a:p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Waves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93" name="Curved Down Arrow 192"/>
          <p:cNvSpPr/>
          <p:nvPr/>
        </p:nvSpPr>
        <p:spPr>
          <a:xfrm>
            <a:off x="4522223" y="1635227"/>
            <a:ext cx="706459" cy="458312"/>
          </a:xfrm>
          <a:prstGeom prst="curved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3313172" y="3581131"/>
            <a:ext cx="1344658" cy="1066273"/>
            <a:chOff x="2504255" y="2959892"/>
            <a:chExt cx="2875742" cy="1960174"/>
          </a:xfrm>
        </p:grpSpPr>
        <p:pic>
          <p:nvPicPr>
            <p:cNvPr id="1026" name="Picture 2" descr="https://cdn0.iconfinder.com/data/icons/drone-applications/512/cargo_drone-512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1733" b="20858"/>
            <a:stretch/>
          </p:blipFill>
          <p:spPr bwMode="auto">
            <a:xfrm>
              <a:off x="2504255" y="2959892"/>
              <a:ext cx="2875742" cy="16509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69" name="Group 68"/>
            <p:cNvGrpSpPr/>
            <p:nvPr/>
          </p:nvGrpSpPr>
          <p:grpSpPr>
            <a:xfrm>
              <a:off x="3354646" y="3907343"/>
              <a:ext cx="294968" cy="1012723"/>
              <a:chOff x="3570954" y="4719473"/>
              <a:chExt cx="294968" cy="1012723"/>
            </a:xfrm>
          </p:grpSpPr>
          <p:sp>
            <p:nvSpPr>
              <p:cNvPr id="70" name="Rounded Rectangle 69"/>
              <p:cNvSpPr/>
              <p:nvPr/>
            </p:nvSpPr>
            <p:spPr>
              <a:xfrm>
                <a:off x="3570954" y="4719473"/>
                <a:ext cx="294968" cy="521110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Isosceles Triangle 70"/>
              <p:cNvSpPr/>
              <p:nvPr/>
            </p:nvSpPr>
            <p:spPr>
              <a:xfrm flipV="1">
                <a:off x="3669277" y="5240583"/>
                <a:ext cx="98322" cy="491613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2" name="Group 71"/>
            <p:cNvGrpSpPr/>
            <p:nvPr/>
          </p:nvGrpSpPr>
          <p:grpSpPr>
            <a:xfrm>
              <a:off x="3644106" y="3901702"/>
              <a:ext cx="294968" cy="1012723"/>
              <a:chOff x="3570954" y="4719473"/>
              <a:chExt cx="294968" cy="1012723"/>
            </a:xfrm>
          </p:grpSpPr>
          <p:sp>
            <p:nvSpPr>
              <p:cNvPr id="73" name="Rounded Rectangle 72"/>
              <p:cNvSpPr/>
              <p:nvPr/>
            </p:nvSpPr>
            <p:spPr>
              <a:xfrm>
                <a:off x="3570954" y="4719473"/>
                <a:ext cx="294968" cy="521110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Isosceles Triangle 73"/>
              <p:cNvSpPr/>
              <p:nvPr/>
            </p:nvSpPr>
            <p:spPr>
              <a:xfrm flipV="1">
                <a:off x="3669277" y="5240583"/>
                <a:ext cx="98322" cy="491613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5" name="Group 74"/>
            <p:cNvGrpSpPr/>
            <p:nvPr/>
          </p:nvGrpSpPr>
          <p:grpSpPr>
            <a:xfrm>
              <a:off x="3944783" y="3894772"/>
              <a:ext cx="294968" cy="1012723"/>
              <a:chOff x="3570954" y="4719473"/>
              <a:chExt cx="294968" cy="1012723"/>
            </a:xfrm>
          </p:grpSpPr>
          <p:sp>
            <p:nvSpPr>
              <p:cNvPr id="76" name="Rounded Rectangle 75"/>
              <p:cNvSpPr/>
              <p:nvPr/>
            </p:nvSpPr>
            <p:spPr>
              <a:xfrm>
                <a:off x="3570954" y="4719473"/>
                <a:ext cx="294968" cy="521110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Isosceles Triangle 76"/>
              <p:cNvSpPr/>
              <p:nvPr/>
            </p:nvSpPr>
            <p:spPr>
              <a:xfrm flipV="1">
                <a:off x="3669277" y="5240583"/>
                <a:ext cx="98322" cy="491613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8" name="Group 77"/>
            <p:cNvGrpSpPr/>
            <p:nvPr/>
          </p:nvGrpSpPr>
          <p:grpSpPr>
            <a:xfrm>
              <a:off x="4225744" y="3894680"/>
              <a:ext cx="294968" cy="1012723"/>
              <a:chOff x="3570954" y="4719473"/>
              <a:chExt cx="294968" cy="1012723"/>
            </a:xfrm>
          </p:grpSpPr>
          <p:sp>
            <p:nvSpPr>
              <p:cNvPr id="79" name="Rounded Rectangle 78"/>
              <p:cNvSpPr/>
              <p:nvPr/>
            </p:nvSpPr>
            <p:spPr>
              <a:xfrm>
                <a:off x="3570954" y="4719473"/>
                <a:ext cx="294968" cy="521110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Isosceles Triangle 79"/>
              <p:cNvSpPr/>
              <p:nvPr/>
            </p:nvSpPr>
            <p:spPr>
              <a:xfrm flipV="1">
                <a:off x="3669277" y="5240583"/>
                <a:ext cx="98322" cy="491613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" name="Rectangle 1"/>
            <p:cNvSpPr/>
            <p:nvPr/>
          </p:nvSpPr>
          <p:spPr>
            <a:xfrm>
              <a:off x="3387012" y="3777876"/>
              <a:ext cx="1133700" cy="104176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11157878" y="2093859"/>
            <a:ext cx="448876" cy="2351861"/>
            <a:chOff x="2998842" y="2095715"/>
            <a:chExt cx="448876" cy="2351861"/>
          </a:xfrm>
        </p:grpSpPr>
        <p:cxnSp>
          <p:nvCxnSpPr>
            <p:cNvPr id="92" name="Straight Connector 91"/>
            <p:cNvCxnSpPr/>
            <p:nvPr/>
          </p:nvCxnSpPr>
          <p:spPr>
            <a:xfrm flipH="1">
              <a:off x="2998842" y="2108457"/>
              <a:ext cx="10118" cy="233911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Isosceles Triangle 92"/>
            <p:cNvSpPr/>
            <p:nvPr/>
          </p:nvSpPr>
          <p:spPr>
            <a:xfrm rot="5400000">
              <a:off x="3093757" y="2017057"/>
              <a:ext cx="275304" cy="432619"/>
            </a:xfrm>
            <a:prstGeom prst="triangl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10414798" y="2068438"/>
            <a:ext cx="448876" cy="2351861"/>
            <a:chOff x="2998842" y="2095715"/>
            <a:chExt cx="448876" cy="2351861"/>
          </a:xfrm>
        </p:grpSpPr>
        <p:cxnSp>
          <p:nvCxnSpPr>
            <p:cNvPr id="95" name="Straight Connector 94"/>
            <p:cNvCxnSpPr/>
            <p:nvPr/>
          </p:nvCxnSpPr>
          <p:spPr>
            <a:xfrm flipH="1">
              <a:off x="2998842" y="2108457"/>
              <a:ext cx="10118" cy="233911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Isosceles Triangle 95"/>
            <p:cNvSpPr/>
            <p:nvPr/>
          </p:nvSpPr>
          <p:spPr>
            <a:xfrm rot="5400000">
              <a:off x="3093757" y="2017057"/>
              <a:ext cx="275304" cy="432619"/>
            </a:xfrm>
            <a:prstGeom prst="triangl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5694394" y="2095977"/>
            <a:ext cx="448876" cy="2351861"/>
            <a:chOff x="2998842" y="2095715"/>
            <a:chExt cx="448876" cy="2351861"/>
          </a:xfrm>
        </p:grpSpPr>
        <p:cxnSp>
          <p:nvCxnSpPr>
            <p:cNvPr id="104" name="Straight Connector 103"/>
            <p:cNvCxnSpPr/>
            <p:nvPr/>
          </p:nvCxnSpPr>
          <p:spPr>
            <a:xfrm flipH="1">
              <a:off x="2998842" y="2108457"/>
              <a:ext cx="10118" cy="233911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Isosceles Triangle 106"/>
            <p:cNvSpPr/>
            <p:nvPr/>
          </p:nvSpPr>
          <p:spPr>
            <a:xfrm rot="5400000">
              <a:off x="3093757" y="2017057"/>
              <a:ext cx="275304" cy="432619"/>
            </a:xfrm>
            <a:prstGeom prst="triangl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8" name="Group 107"/>
          <p:cNvGrpSpPr/>
          <p:nvPr/>
        </p:nvGrpSpPr>
        <p:grpSpPr>
          <a:xfrm>
            <a:off x="4848122" y="2092015"/>
            <a:ext cx="448876" cy="2351861"/>
            <a:chOff x="2998842" y="2095715"/>
            <a:chExt cx="448876" cy="2351861"/>
          </a:xfrm>
        </p:grpSpPr>
        <p:cxnSp>
          <p:nvCxnSpPr>
            <p:cNvPr id="109" name="Straight Connector 108"/>
            <p:cNvCxnSpPr/>
            <p:nvPr/>
          </p:nvCxnSpPr>
          <p:spPr>
            <a:xfrm flipH="1">
              <a:off x="2998842" y="2108457"/>
              <a:ext cx="10118" cy="233911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Isosceles Triangle 109"/>
            <p:cNvSpPr/>
            <p:nvPr/>
          </p:nvSpPr>
          <p:spPr>
            <a:xfrm rot="5400000">
              <a:off x="3093757" y="2017057"/>
              <a:ext cx="275304" cy="432619"/>
            </a:xfrm>
            <a:prstGeom prst="triangl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626611" y="4238248"/>
            <a:ext cx="619503" cy="294380"/>
            <a:chOff x="524953" y="4176476"/>
            <a:chExt cx="619503" cy="294380"/>
          </a:xfrm>
        </p:grpSpPr>
        <p:sp>
          <p:nvSpPr>
            <p:cNvPr id="12" name="Oval 11"/>
            <p:cNvSpPr/>
            <p:nvPr/>
          </p:nvSpPr>
          <p:spPr>
            <a:xfrm>
              <a:off x="524953" y="4176476"/>
              <a:ext cx="619503" cy="29438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741692" y="4277379"/>
              <a:ext cx="164536" cy="8693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52" name="Straight Arrow Connector 151"/>
          <p:cNvCxnSpPr/>
          <p:nvPr/>
        </p:nvCxnSpPr>
        <p:spPr>
          <a:xfrm flipV="1">
            <a:off x="1910227" y="2107174"/>
            <a:ext cx="81440" cy="3108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9" name="TextBox 1078"/>
          <p:cNvSpPr txBox="1"/>
          <p:nvPr/>
        </p:nvSpPr>
        <p:spPr>
          <a:xfrm>
            <a:off x="1624753" y="1556642"/>
            <a:ext cx="17950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Source (</a:t>
            </a:r>
            <a:r>
              <a:rPr lang="en-US" sz="1600" dirty="0" smtClean="0"/>
              <a:t>Vibrating </a:t>
            </a:r>
            <a:r>
              <a:rPr lang="en-US" sz="1600" dirty="0"/>
              <a:t>t</a:t>
            </a:r>
            <a:r>
              <a:rPr lang="en-US" sz="1600" dirty="0" smtClean="0"/>
              <a:t>ruck  with </a:t>
            </a:r>
            <a:r>
              <a:rPr lang="en-US" sz="1600"/>
              <a:t>m</a:t>
            </a:r>
            <a:r>
              <a:rPr lang="en-US" sz="1600" smtClean="0"/>
              <a:t>otor and </a:t>
            </a:r>
            <a:r>
              <a:rPr lang="en-US" sz="1600" dirty="0"/>
              <a:t>p</a:t>
            </a:r>
            <a:r>
              <a:rPr lang="en-US" sz="1600" smtClean="0"/>
              <a:t>iston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4" name="Rounded Rectangle 3"/>
          <p:cNvSpPr/>
          <p:nvPr/>
        </p:nvSpPr>
        <p:spPr>
          <a:xfrm>
            <a:off x="1642728" y="2354566"/>
            <a:ext cx="619503" cy="1164638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871303" y="3068614"/>
            <a:ext cx="166441" cy="87581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-8309" y="1457061"/>
            <a:ext cx="1651038" cy="248668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989458" y="3941085"/>
            <a:ext cx="496007" cy="4938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Curved Down Arrow 117"/>
          <p:cNvSpPr/>
          <p:nvPr/>
        </p:nvSpPr>
        <p:spPr>
          <a:xfrm>
            <a:off x="5496828" y="1644036"/>
            <a:ext cx="706459" cy="458312"/>
          </a:xfrm>
          <a:prstGeom prst="curved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9" name="Curved Down Arrow 118"/>
          <p:cNvSpPr/>
          <p:nvPr/>
        </p:nvSpPr>
        <p:spPr>
          <a:xfrm>
            <a:off x="6361091" y="1635227"/>
            <a:ext cx="706459" cy="458312"/>
          </a:xfrm>
          <a:prstGeom prst="curved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>
            <a:off x="7067550" y="1744343"/>
            <a:ext cx="3062568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Curved Down Arrow 119"/>
          <p:cNvSpPr/>
          <p:nvPr/>
        </p:nvSpPr>
        <p:spPr>
          <a:xfrm>
            <a:off x="10979634" y="1577739"/>
            <a:ext cx="706459" cy="458312"/>
          </a:xfrm>
          <a:prstGeom prst="curved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1" name="Curved Down Arrow 120"/>
          <p:cNvSpPr/>
          <p:nvPr/>
        </p:nvSpPr>
        <p:spPr>
          <a:xfrm>
            <a:off x="10157176" y="1587131"/>
            <a:ext cx="706459" cy="458312"/>
          </a:xfrm>
          <a:prstGeom prst="curved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22" name="Straight Connector 121"/>
          <p:cNvCxnSpPr/>
          <p:nvPr/>
        </p:nvCxnSpPr>
        <p:spPr>
          <a:xfrm flipV="1">
            <a:off x="6158764" y="3274316"/>
            <a:ext cx="3912462" cy="6765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078691" y="2417989"/>
            <a:ext cx="363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</a:t>
            </a:r>
            <a:endParaRPr lang="en-US" dirty="0"/>
          </a:p>
        </p:txBody>
      </p:sp>
      <p:sp>
        <p:nvSpPr>
          <p:cNvPr id="123" name="TextBox 122"/>
          <p:cNvSpPr txBox="1"/>
          <p:nvPr/>
        </p:nvSpPr>
        <p:spPr>
          <a:xfrm>
            <a:off x="4876303" y="2417989"/>
            <a:ext cx="363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24" name="TextBox 123"/>
          <p:cNvSpPr txBox="1"/>
          <p:nvPr/>
        </p:nvSpPr>
        <p:spPr>
          <a:xfrm>
            <a:off x="11162937" y="2409925"/>
            <a:ext cx="523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24.</a:t>
            </a:r>
            <a:endParaRPr lang="en-US" dirty="0"/>
          </a:p>
        </p:txBody>
      </p:sp>
      <p:sp>
        <p:nvSpPr>
          <p:cNvPr id="125" name="TextBox 124"/>
          <p:cNvSpPr txBox="1"/>
          <p:nvPr/>
        </p:nvSpPr>
        <p:spPr>
          <a:xfrm>
            <a:off x="5665653" y="2417989"/>
            <a:ext cx="363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26" name="TextBox 125"/>
          <p:cNvSpPr txBox="1"/>
          <p:nvPr/>
        </p:nvSpPr>
        <p:spPr>
          <a:xfrm>
            <a:off x="10414388" y="2412640"/>
            <a:ext cx="565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23.</a:t>
            </a:r>
            <a:endParaRPr lang="en-US" dirty="0"/>
          </a:p>
        </p:txBody>
      </p:sp>
      <p:sp>
        <p:nvSpPr>
          <p:cNvPr id="111" name="Arc 110"/>
          <p:cNvSpPr/>
          <p:nvPr/>
        </p:nvSpPr>
        <p:spPr>
          <a:xfrm flipV="1">
            <a:off x="1578090" y="4357600"/>
            <a:ext cx="708013" cy="622448"/>
          </a:xfrm>
          <a:prstGeom prst="arc">
            <a:avLst>
              <a:gd name="adj1" fmla="val 10662359"/>
              <a:gd name="adj2" fmla="val 0"/>
            </a:avLst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Arc 111"/>
          <p:cNvSpPr/>
          <p:nvPr/>
        </p:nvSpPr>
        <p:spPr>
          <a:xfrm flipV="1">
            <a:off x="1451641" y="4608932"/>
            <a:ext cx="959865" cy="615237"/>
          </a:xfrm>
          <a:prstGeom prst="arc">
            <a:avLst>
              <a:gd name="adj1" fmla="val 10662359"/>
              <a:gd name="adj2" fmla="val 0"/>
            </a:avLst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Arc 116"/>
          <p:cNvSpPr/>
          <p:nvPr/>
        </p:nvSpPr>
        <p:spPr>
          <a:xfrm flipV="1">
            <a:off x="1413815" y="4823782"/>
            <a:ext cx="1078373" cy="655233"/>
          </a:xfrm>
          <a:prstGeom prst="arc">
            <a:avLst>
              <a:gd name="adj1" fmla="val 10662359"/>
              <a:gd name="adj2" fmla="val 0"/>
            </a:avLst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Arc 126"/>
          <p:cNvSpPr/>
          <p:nvPr/>
        </p:nvSpPr>
        <p:spPr>
          <a:xfrm flipV="1">
            <a:off x="1163610" y="5074546"/>
            <a:ext cx="1595353" cy="696347"/>
          </a:xfrm>
          <a:prstGeom prst="arc">
            <a:avLst>
              <a:gd name="adj1" fmla="val 10662359"/>
              <a:gd name="adj2" fmla="val 0"/>
            </a:avLst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Arc 127"/>
          <p:cNvSpPr/>
          <p:nvPr/>
        </p:nvSpPr>
        <p:spPr>
          <a:xfrm flipV="1">
            <a:off x="933428" y="5236035"/>
            <a:ext cx="2221749" cy="867610"/>
          </a:xfrm>
          <a:prstGeom prst="arc">
            <a:avLst>
              <a:gd name="adj1" fmla="val 10662359"/>
              <a:gd name="adj2" fmla="val 0"/>
            </a:avLst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Arc 131"/>
          <p:cNvSpPr/>
          <p:nvPr/>
        </p:nvSpPr>
        <p:spPr>
          <a:xfrm flipV="1">
            <a:off x="540065" y="5145505"/>
            <a:ext cx="3082779" cy="1343390"/>
          </a:xfrm>
          <a:prstGeom prst="arc">
            <a:avLst>
              <a:gd name="adj1" fmla="val 10662359"/>
              <a:gd name="adj2" fmla="val 0"/>
            </a:avLst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Arc 132"/>
          <p:cNvSpPr/>
          <p:nvPr/>
        </p:nvSpPr>
        <p:spPr>
          <a:xfrm flipV="1">
            <a:off x="67161" y="4959551"/>
            <a:ext cx="4050956" cy="1859756"/>
          </a:xfrm>
          <a:prstGeom prst="arc">
            <a:avLst>
              <a:gd name="adj1" fmla="val 10662359"/>
              <a:gd name="adj2" fmla="val 0"/>
            </a:avLst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val 133"/>
          <p:cNvSpPr/>
          <p:nvPr/>
        </p:nvSpPr>
        <p:spPr>
          <a:xfrm>
            <a:off x="13294" y="3941108"/>
            <a:ext cx="496007" cy="4938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0127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40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Srikanth K.V.S</dc:creator>
  <cp:lastModifiedBy>Srikanth K.V.S</cp:lastModifiedBy>
  <cp:revision>21</cp:revision>
  <dcterms:created xsi:type="dcterms:W3CDTF">2016-02-12T19:00:09Z</dcterms:created>
  <dcterms:modified xsi:type="dcterms:W3CDTF">2016-03-16T03:35:51Z</dcterms:modified>
</cp:coreProperties>
</file>