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4836" r="4804" b="4183"/>
          <a:stretch/>
        </p:blipFill>
        <p:spPr>
          <a:xfrm>
            <a:off x="412376" y="313760"/>
            <a:ext cx="8292353" cy="62394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1340" y="334990"/>
            <a:ext cx="600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e.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6</cp:revision>
  <dcterms:created xsi:type="dcterms:W3CDTF">2016-03-04T19:38:55Z</dcterms:created>
  <dcterms:modified xsi:type="dcterms:W3CDTF">2016-03-16T04:08:18Z</dcterms:modified>
</cp:coreProperties>
</file>