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"/>
  </p:notesMasterIdLst>
  <p:sldIdLst>
    <p:sldId id="257" r:id="rId2"/>
  </p:sldIdLst>
  <p:sldSz cx="3749675" cy="3292475"/>
  <p:notesSz cx="6858000" cy="9144000"/>
  <p:defaultTextStyle>
    <a:defPPr>
      <a:defRPr lang="en-US"/>
    </a:defPPr>
    <a:lvl1pPr marL="0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1pPr>
    <a:lvl2pPr marL="169516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2pPr>
    <a:lvl3pPr marL="339032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3pPr>
    <a:lvl4pPr marL="508547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4pPr>
    <a:lvl5pPr marL="678061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5pPr>
    <a:lvl6pPr marL="847580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6pPr>
    <a:lvl7pPr marL="1017094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7pPr>
    <a:lvl8pPr marL="1186609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8pPr>
    <a:lvl9pPr marL="1356126" algn="l" defTabSz="339032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C33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96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6256-7E50-4653-8D7D-F1FCAAC977E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71638" y="1143000"/>
            <a:ext cx="351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6DDBF-F174-45E8-A1E3-9C4647F8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1pPr>
    <a:lvl2pPr marL="169516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2pPr>
    <a:lvl3pPr marL="339032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3pPr>
    <a:lvl4pPr marL="508547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4pPr>
    <a:lvl5pPr marL="678061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5pPr>
    <a:lvl6pPr marL="847580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6pPr>
    <a:lvl7pPr marL="1017094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7pPr>
    <a:lvl8pPr marL="1186609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8pPr>
    <a:lvl9pPr marL="1356126" algn="l" defTabSz="339032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71638" y="1143000"/>
            <a:ext cx="3514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3FEAB-4DE3-4788-8C9F-9C263E500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26" y="538838"/>
            <a:ext cx="3187224" cy="1146269"/>
          </a:xfrm>
        </p:spPr>
        <p:txBody>
          <a:bodyPr anchor="b"/>
          <a:lstStyle>
            <a:lvl1pPr algn="ctr">
              <a:defRPr sz="24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710" y="1729312"/>
            <a:ext cx="2812256" cy="794919"/>
          </a:xfrm>
        </p:spPr>
        <p:txBody>
          <a:bodyPr/>
          <a:lstStyle>
            <a:lvl1pPr marL="0" indent="0" algn="ctr">
              <a:buNone/>
              <a:defRPr sz="984"/>
            </a:lvl1pPr>
            <a:lvl2pPr marL="187498" indent="0" algn="ctr">
              <a:buNone/>
              <a:defRPr sz="820"/>
            </a:lvl2pPr>
            <a:lvl3pPr marL="374995" indent="0" algn="ctr">
              <a:buNone/>
              <a:defRPr sz="738"/>
            </a:lvl3pPr>
            <a:lvl4pPr marL="562493" indent="0" algn="ctr">
              <a:buNone/>
              <a:defRPr sz="656"/>
            </a:lvl4pPr>
            <a:lvl5pPr marL="749991" indent="0" algn="ctr">
              <a:buNone/>
              <a:defRPr sz="656"/>
            </a:lvl5pPr>
            <a:lvl6pPr marL="937489" indent="0" algn="ctr">
              <a:buNone/>
              <a:defRPr sz="656"/>
            </a:lvl6pPr>
            <a:lvl7pPr marL="1124986" indent="0" algn="ctr">
              <a:buNone/>
              <a:defRPr sz="656"/>
            </a:lvl7pPr>
            <a:lvl8pPr marL="1312484" indent="0" algn="ctr">
              <a:buNone/>
              <a:defRPr sz="656"/>
            </a:lvl8pPr>
            <a:lvl9pPr marL="1499982" indent="0" algn="ctr">
              <a:buNone/>
              <a:defRPr sz="6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3361" y="175294"/>
            <a:ext cx="808524" cy="2790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790" y="175294"/>
            <a:ext cx="2378700" cy="2790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7" y="820833"/>
            <a:ext cx="3234095" cy="1369578"/>
          </a:xfrm>
        </p:spPr>
        <p:txBody>
          <a:bodyPr anchor="b"/>
          <a:lstStyle>
            <a:lvl1pPr>
              <a:defRPr sz="24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837" y="2203368"/>
            <a:ext cx="3234095" cy="720229"/>
          </a:xfrm>
        </p:spPr>
        <p:txBody>
          <a:bodyPr/>
          <a:lstStyle>
            <a:lvl1pPr marL="0" indent="0">
              <a:buNone/>
              <a:defRPr sz="984">
                <a:solidFill>
                  <a:schemeClr val="tx1"/>
                </a:solidFill>
              </a:defRPr>
            </a:lvl1pPr>
            <a:lvl2pPr marL="187498" indent="0">
              <a:buNone/>
              <a:defRPr sz="820">
                <a:solidFill>
                  <a:schemeClr val="tx1">
                    <a:tint val="75000"/>
                  </a:schemeClr>
                </a:solidFill>
              </a:defRPr>
            </a:lvl2pPr>
            <a:lvl3pPr marL="374995" indent="0">
              <a:buNone/>
              <a:defRPr sz="738">
                <a:solidFill>
                  <a:schemeClr val="tx1">
                    <a:tint val="75000"/>
                  </a:schemeClr>
                </a:solidFill>
              </a:defRPr>
            </a:lvl3pPr>
            <a:lvl4pPr marL="562493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4pPr>
            <a:lvl5pPr marL="749991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5pPr>
            <a:lvl6pPr marL="937489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6pPr>
            <a:lvl7pPr marL="1124986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7pPr>
            <a:lvl8pPr marL="1312484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8pPr>
            <a:lvl9pPr marL="1499982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90" y="876469"/>
            <a:ext cx="1593612" cy="2089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8273" y="876469"/>
            <a:ext cx="1593612" cy="2089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8" y="175295"/>
            <a:ext cx="3234095" cy="6363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79" y="807114"/>
            <a:ext cx="1586288" cy="395554"/>
          </a:xfrm>
        </p:spPr>
        <p:txBody>
          <a:bodyPr anchor="b"/>
          <a:lstStyle>
            <a:lvl1pPr marL="0" indent="0">
              <a:buNone/>
              <a:defRPr sz="984" b="1"/>
            </a:lvl1pPr>
            <a:lvl2pPr marL="187498" indent="0">
              <a:buNone/>
              <a:defRPr sz="820" b="1"/>
            </a:lvl2pPr>
            <a:lvl3pPr marL="374995" indent="0">
              <a:buNone/>
              <a:defRPr sz="738" b="1"/>
            </a:lvl3pPr>
            <a:lvl4pPr marL="562493" indent="0">
              <a:buNone/>
              <a:defRPr sz="656" b="1"/>
            </a:lvl4pPr>
            <a:lvl5pPr marL="749991" indent="0">
              <a:buNone/>
              <a:defRPr sz="656" b="1"/>
            </a:lvl5pPr>
            <a:lvl6pPr marL="937489" indent="0">
              <a:buNone/>
              <a:defRPr sz="656" b="1"/>
            </a:lvl6pPr>
            <a:lvl7pPr marL="1124986" indent="0">
              <a:buNone/>
              <a:defRPr sz="656" b="1"/>
            </a:lvl7pPr>
            <a:lvl8pPr marL="1312484" indent="0">
              <a:buNone/>
              <a:defRPr sz="656" b="1"/>
            </a:lvl8pPr>
            <a:lvl9pPr marL="1499982" indent="0">
              <a:buNone/>
              <a:defRPr sz="6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279" y="1202668"/>
            <a:ext cx="1586288" cy="1768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8273" y="807114"/>
            <a:ext cx="1594100" cy="395554"/>
          </a:xfrm>
        </p:spPr>
        <p:txBody>
          <a:bodyPr anchor="b"/>
          <a:lstStyle>
            <a:lvl1pPr marL="0" indent="0">
              <a:buNone/>
              <a:defRPr sz="984" b="1"/>
            </a:lvl1pPr>
            <a:lvl2pPr marL="187498" indent="0">
              <a:buNone/>
              <a:defRPr sz="820" b="1"/>
            </a:lvl2pPr>
            <a:lvl3pPr marL="374995" indent="0">
              <a:buNone/>
              <a:defRPr sz="738" b="1"/>
            </a:lvl3pPr>
            <a:lvl4pPr marL="562493" indent="0">
              <a:buNone/>
              <a:defRPr sz="656" b="1"/>
            </a:lvl4pPr>
            <a:lvl5pPr marL="749991" indent="0">
              <a:buNone/>
              <a:defRPr sz="656" b="1"/>
            </a:lvl5pPr>
            <a:lvl6pPr marL="937489" indent="0">
              <a:buNone/>
              <a:defRPr sz="656" b="1"/>
            </a:lvl6pPr>
            <a:lvl7pPr marL="1124986" indent="0">
              <a:buNone/>
              <a:defRPr sz="656" b="1"/>
            </a:lvl7pPr>
            <a:lvl8pPr marL="1312484" indent="0">
              <a:buNone/>
              <a:defRPr sz="656" b="1"/>
            </a:lvl8pPr>
            <a:lvl9pPr marL="1499982" indent="0">
              <a:buNone/>
              <a:defRPr sz="6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8273" y="1202668"/>
            <a:ext cx="1594100" cy="17689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8" y="219498"/>
            <a:ext cx="1209368" cy="768244"/>
          </a:xfrm>
        </p:spPr>
        <p:txBody>
          <a:bodyPr anchor="b"/>
          <a:lstStyle>
            <a:lvl1pPr>
              <a:defRPr sz="13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100" y="474056"/>
            <a:ext cx="1898273" cy="2339791"/>
          </a:xfrm>
        </p:spPr>
        <p:txBody>
          <a:bodyPr/>
          <a:lstStyle>
            <a:lvl1pPr>
              <a:defRPr sz="1312"/>
            </a:lvl1pPr>
            <a:lvl2pPr>
              <a:defRPr sz="1148"/>
            </a:lvl2pPr>
            <a:lvl3pPr>
              <a:defRPr sz="984"/>
            </a:lvl3pPr>
            <a:lvl4pPr>
              <a:defRPr sz="820"/>
            </a:lvl4pPr>
            <a:lvl5pPr>
              <a:defRPr sz="820"/>
            </a:lvl5pPr>
            <a:lvl6pPr>
              <a:defRPr sz="820"/>
            </a:lvl6pPr>
            <a:lvl7pPr>
              <a:defRPr sz="820"/>
            </a:lvl7pPr>
            <a:lvl8pPr>
              <a:defRPr sz="820"/>
            </a:lvl8pPr>
            <a:lvl9pPr>
              <a:defRPr sz="8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78" y="987743"/>
            <a:ext cx="1209368" cy="1829915"/>
          </a:xfrm>
        </p:spPr>
        <p:txBody>
          <a:bodyPr/>
          <a:lstStyle>
            <a:lvl1pPr marL="0" indent="0">
              <a:buNone/>
              <a:defRPr sz="656"/>
            </a:lvl1pPr>
            <a:lvl2pPr marL="187498" indent="0">
              <a:buNone/>
              <a:defRPr sz="574"/>
            </a:lvl2pPr>
            <a:lvl3pPr marL="374995" indent="0">
              <a:buNone/>
              <a:defRPr sz="492"/>
            </a:lvl3pPr>
            <a:lvl4pPr marL="562493" indent="0">
              <a:buNone/>
              <a:defRPr sz="410"/>
            </a:lvl4pPr>
            <a:lvl5pPr marL="749991" indent="0">
              <a:buNone/>
              <a:defRPr sz="410"/>
            </a:lvl5pPr>
            <a:lvl6pPr marL="937489" indent="0">
              <a:buNone/>
              <a:defRPr sz="410"/>
            </a:lvl6pPr>
            <a:lvl7pPr marL="1124986" indent="0">
              <a:buNone/>
              <a:defRPr sz="410"/>
            </a:lvl7pPr>
            <a:lvl8pPr marL="1312484" indent="0">
              <a:buNone/>
              <a:defRPr sz="410"/>
            </a:lvl8pPr>
            <a:lvl9pPr marL="1499982" indent="0">
              <a:buNone/>
              <a:defRPr sz="4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8" y="219498"/>
            <a:ext cx="1209368" cy="768244"/>
          </a:xfrm>
        </p:spPr>
        <p:txBody>
          <a:bodyPr anchor="b"/>
          <a:lstStyle>
            <a:lvl1pPr>
              <a:defRPr sz="13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4100" y="474056"/>
            <a:ext cx="1898273" cy="2339791"/>
          </a:xfrm>
        </p:spPr>
        <p:txBody>
          <a:bodyPr anchor="t"/>
          <a:lstStyle>
            <a:lvl1pPr marL="0" indent="0">
              <a:buNone/>
              <a:defRPr sz="1312"/>
            </a:lvl1pPr>
            <a:lvl2pPr marL="187498" indent="0">
              <a:buNone/>
              <a:defRPr sz="1148"/>
            </a:lvl2pPr>
            <a:lvl3pPr marL="374995" indent="0">
              <a:buNone/>
              <a:defRPr sz="984"/>
            </a:lvl3pPr>
            <a:lvl4pPr marL="562493" indent="0">
              <a:buNone/>
              <a:defRPr sz="820"/>
            </a:lvl4pPr>
            <a:lvl5pPr marL="749991" indent="0">
              <a:buNone/>
              <a:defRPr sz="820"/>
            </a:lvl5pPr>
            <a:lvl6pPr marL="937489" indent="0">
              <a:buNone/>
              <a:defRPr sz="820"/>
            </a:lvl6pPr>
            <a:lvl7pPr marL="1124986" indent="0">
              <a:buNone/>
              <a:defRPr sz="820"/>
            </a:lvl7pPr>
            <a:lvl8pPr marL="1312484" indent="0">
              <a:buNone/>
              <a:defRPr sz="820"/>
            </a:lvl8pPr>
            <a:lvl9pPr marL="1499982" indent="0">
              <a:buNone/>
              <a:defRPr sz="8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78" y="987743"/>
            <a:ext cx="1209368" cy="1829915"/>
          </a:xfrm>
        </p:spPr>
        <p:txBody>
          <a:bodyPr/>
          <a:lstStyle>
            <a:lvl1pPr marL="0" indent="0">
              <a:buNone/>
              <a:defRPr sz="656"/>
            </a:lvl1pPr>
            <a:lvl2pPr marL="187498" indent="0">
              <a:buNone/>
              <a:defRPr sz="574"/>
            </a:lvl2pPr>
            <a:lvl3pPr marL="374995" indent="0">
              <a:buNone/>
              <a:defRPr sz="492"/>
            </a:lvl3pPr>
            <a:lvl4pPr marL="562493" indent="0">
              <a:buNone/>
              <a:defRPr sz="410"/>
            </a:lvl4pPr>
            <a:lvl5pPr marL="749991" indent="0">
              <a:buNone/>
              <a:defRPr sz="410"/>
            </a:lvl5pPr>
            <a:lvl6pPr marL="937489" indent="0">
              <a:buNone/>
              <a:defRPr sz="410"/>
            </a:lvl6pPr>
            <a:lvl7pPr marL="1124986" indent="0">
              <a:buNone/>
              <a:defRPr sz="410"/>
            </a:lvl7pPr>
            <a:lvl8pPr marL="1312484" indent="0">
              <a:buNone/>
              <a:defRPr sz="410"/>
            </a:lvl8pPr>
            <a:lvl9pPr marL="1499982" indent="0">
              <a:buNone/>
              <a:defRPr sz="4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790" y="175295"/>
            <a:ext cx="323409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90" y="876469"/>
            <a:ext cx="323409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790" y="3051637"/>
            <a:ext cx="843677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D29F-6681-4284-A19E-BDF58AC036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2080" y="3051637"/>
            <a:ext cx="126551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8208" y="3051637"/>
            <a:ext cx="843677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2F23-C6A3-49BA-9774-64FDFB19B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374995" rtl="0" eaLnBrk="1" latinLnBrk="0" hangingPunct="1">
        <a:lnSpc>
          <a:spcPct val="90000"/>
        </a:lnSpc>
        <a:spcBef>
          <a:spcPct val="0"/>
        </a:spcBef>
        <a:buNone/>
        <a:defRPr sz="1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749" indent="-93749" algn="l" defTabSz="374995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81247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2pPr>
      <a:lvl3pPr marL="468744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820" kern="1200">
          <a:solidFill>
            <a:schemeClr val="tx1"/>
          </a:solidFill>
          <a:latin typeface="+mn-lt"/>
          <a:ea typeface="+mn-ea"/>
          <a:cs typeface="+mn-cs"/>
        </a:defRPr>
      </a:lvl3pPr>
      <a:lvl4pPr marL="656242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4pPr>
      <a:lvl5pPr marL="843740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5pPr>
      <a:lvl6pPr marL="1031237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6pPr>
      <a:lvl7pPr marL="1218735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7pPr>
      <a:lvl8pPr marL="1406233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8pPr>
      <a:lvl9pPr marL="1593731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1pPr>
      <a:lvl2pPr marL="187498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2pPr>
      <a:lvl3pPr marL="374995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3pPr>
      <a:lvl4pPr marL="562493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4pPr>
      <a:lvl5pPr marL="749991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5pPr>
      <a:lvl6pPr marL="937489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6pPr>
      <a:lvl7pPr marL="1124986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7pPr>
      <a:lvl8pPr marL="1312484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8pPr>
      <a:lvl9pPr marL="1499982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37378" y="-90853"/>
            <a:ext cx="3874968" cy="3660195"/>
            <a:chOff x="-37378" y="-90853"/>
            <a:chExt cx="3874968" cy="3660195"/>
          </a:xfrm>
        </p:grpSpPr>
        <p:grpSp>
          <p:nvGrpSpPr>
            <p:cNvPr id="46" name="Group 45"/>
            <p:cNvGrpSpPr/>
            <p:nvPr/>
          </p:nvGrpSpPr>
          <p:grpSpPr>
            <a:xfrm>
              <a:off x="1726" y="-90853"/>
              <a:ext cx="3835864" cy="3660195"/>
              <a:chOff x="24776" y="-1135"/>
              <a:chExt cx="3835864" cy="366019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4776" y="-1135"/>
                <a:ext cx="3835864" cy="3017838"/>
                <a:chOff x="-256361" y="319881"/>
                <a:chExt cx="3835864" cy="3017838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75" r="21930"/>
                <a:stretch/>
              </p:blipFill>
              <p:spPr>
                <a:xfrm>
                  <a:off x="-256361" y="319881"/>
                  <a:ext cx="3698749" cy="3017838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277158" y="2539722"/>
                  <a:ext cx="1075182" cy="504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92" dirty="0"/>
                    <a:t>Goal location(with and without platform)</a:t>
                  </a: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692569" y="2095560"/>
                  <a:ext cx="790094" cy="5172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99319" y="521043"/>
                  <a:ext cx="1420678" cy="229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92" dirty="0"/>
                    <a:t>Mean (without platform)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352339" y="519499"/>
                  <a:ext cx="1420678" cy="229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92" dirty="0"/>
                    <a:t>Mean (with platform)</a:t>
                  </a: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981727" y="694542"/>
                  <a:ext cx="611286" cy="11931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1735182" y="694541"/>
                  <a:ext cx="140508" cy="10344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2158825" y="643098"/>
                  <a:ext cx="1420678" cy="366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92" dirty="0"/>
                    <a:t>Landing locations</a:t>
                  </a:r>
                </a:p>
                <a:p>
                  <a:pPr algn="ctr"/>
                  <a:r>
                    <a:rPr lang="en-US" sz="892" dirty="0"/>
                    <a:t> (with platform)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-115853" y="722739"/>
                  <a:ext cx="1420678" cy="366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92" dirty="0"/>
                    <a:t>Landing locations</a:t>
                  </a:r>
                </a:p>
                <a:p>
                  <a:pPr algn="ctr"/>
                  <a:r>
                    <a:rPr lang="en-US" sz="892" dirty="0"/>
                    <a:t> (without platform)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05014" y="1030282"/>
                  <a:ext cx="840327" cy="4714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651530" y="932196"/>
                  <a:ext cx="343565" cy="1666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190902" y="3020779"/>
                <a:ext cx="3532623" cy="638281"/>
                <a:chOff x="-191197" y="172118"/>
                <a:chExt cx="3532623" cy="638281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116490" y="312600"/>
                  <a:ext cx="1718660" cy="366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92" dirty="0"/>
                    <a:t>1</a:t>
                  </a:r>
                  <a:r>
                    <a:rPr lang="en-US" sz="892" baseline="30000" dirty="0"/>
                    <a:t>st</a:t>
                  </a:r>
                  <a:r>
                    <a:rPr lang="en-US" sz="892" dirty="0"/>
                    <a:t> S.D ellipse (without platform)</a:t>
                  </a:r>
                </a:p>
                <a:p>
                  <a:endParaRPr lang="en-US" sz="892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596980" y="306222"/>
                  <a:ext cx="1741851" cy="504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92" dirty="0"/>
                    <a:t>2</a:t>
                  </a:r>
                  <a:r>
                    <a:rPr lang="en-US" sz="892" baseline="30000" dirty="0"/>
                    <a:t>nd</a:t>
                  </a:r>
                  <a:r>
                    <a:rPr lang="en-US" sz="892" dirty="0"/>
                    <a:t> S.D ellipse (without platform)</a:t>
                  </a:r>
                </a:p>
                <a:p>
                  <a:endParaRPr lang="en-US" sz="892" dirty="0"/>
                </a:p>
                <a:p>
                  <a:endParaRPr lang="en-US" sz="892" dirty="0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-191197" y="172118"/>
                  <a:ext cx="3532623" cy="518782"/>
                  <a:chOff x="-191197" y="172118"/>
                  <a:chExt cx="3532623" cy="518782"/>
                </a:xfrm>
              </p:grpSpPr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-191197" y="430087"/>
                    <a:ext cx="150687" cy="4073"/>
                  </a:xfrm>
                  <a:prstGeom prst="line">
                    <a:avLst/>
                  </a:prstGeom>
                  <a:ln w="12700">
                    <a:solidFill>
                      <a:srgbClr val="99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526827" y="430087"/>
                    <a:ext cx="150687" cy="4073"/>
                  </a:xfrm>
                  <a:prstGeom prst="line">
                    <a:avLst/>
                  </a:prstGeom>
                  <a:ln w="127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-191197" y="319881"/>
                    <a:ext cx="150687" cy="40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530793" y="321474"/>
                    <a:ext cx="150687" cy="4073"/>
                  </a:xfrm>
                  <a:prstGeom prst="line">
                    <a:avLst/>
                  </a:prstGeom>
                  <a:ln w="12700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-119085" y="172118"/>
                    <a:ext cx="1718660" cy="3668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92" dirty="0"/>
                      <a:t>1</a:t>
                    </a:r>
                    <a:r>
                      <a:rPr lang="en-US" sz="892" baseline="30000" dirty="0"/>
                      <a:t>st</a:t>
                    </a:r>
                    <a:r>
                      <a:rPr lang="en-US" sz="892" dirty="0"/>
                      <a:t> S.D ellipse (with platform)</a:t>
                    </a:r>
                  </a:p>
                  <a:p>
                    <a:endParaRPr lang="en-US" sz="892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599575" y="186723"/>
                    <a:ext cx="1741851" cy="5041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92" dirty="0"/>
                      <a:t>2</a:t>
                    </a:r>
                    <a:r>
                      <a:rPr lang="en-US" sz="892" baseline="30000" dirty="0"/>
                      <a:t>nd</a:t>
                    </a:r>
                    <a:r>
                      <a:rPr lang="en-US" sz="892" dirty="0"/>
                      <a:t> S.D ellipse (with platform)</a:t>
                    </a:r>
                  </a:p>
                  <a:p>
                    <a:endParaRPr lang="en-US" sz="892" dirty="0"/>
                  </a:p>
                  <a:p>
                    <a:endParaRPr lang="en-US" sz="892" dirty="0"/>
                  </a:p>
                </p:txBody>
              </p:sp>
            </p:grpSp>
          </p:grpSp>
        </p:grpSp>
        <p:sp>
          <p:nvSpPr>
            <p:cNvPr id="48" name="Rectangle 47"/>
            <p:cNvSpPr/>
            <p:nvPr/>
          </p:nvSpPr>
          <p:spPr>
            <a:xfrm>
              <a:off x="1459523" y="2767766"/>
              <a:ext cx="1129812" cy="193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-581027" y="1231770"/>
              <a:ext cx="1280729" cy="193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330186" y="2682443"/>
            <a:ext cx="132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X-distance (cm)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562084" y="1004079"/>
            <a:ext cx="132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-distance (cm)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861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67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comparison</dc:title>
  <dc:creator>Srikanth K.V.S</dc:creator>
  <cp:lastModifiedBy>Srikanth K.V.S</cp:lastModifiedBy>
  <cp:revision>18</cp:revision>
  <dcterms:created xsi:type="dcterms:W3CDTF">2016-02-29T07:26:57Z</dcterms:created>
  <dcterms:modified xsi:type="dcterms:W3CDTF">2016-03-16T20:45:25Z</dcterms:modified>
</cp:coreProperties>
</file>