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114800" cy="6218238"/>
  <p:notesSz cx="6858000" cy="9144000"/>
  <p:defaultTextStyle>
    <a:defPPr>
      <a:defRPr lang="en-US"/>
    </a:defPPr>
    <a:lvl1pPr marL="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1pPr>
    <a:lvl2pPr marL="35797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2pPr>
    <a:lvl3pPr marL="715951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3pPr>
    <a:lvl4pPr marL="1073927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4pPr>
    <a:lvl5pPr marL="1431903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5pPr>
    <a:lvl6pPr marL="1789879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6pPr>
    <a:lvl7pPr marL="2147854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7pPr>
    <a:lvl8pPr marL="2505830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8pPr>
    <a:lvl9pPr marL="2863806" algn="l" defTabSz="715951" rtl="0" eaLnBrk="1" latinLnBrk="0" hangingPunct="1">
      <a:defRPr sz="14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6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017661"/>
            <a:ext cx="3497580" cy="216486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3266015"/>
            <a:ext cx="3086100" cy="150130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331064"/>
            <a:ext cx="887254" cy="52696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331064"/>
            <a:ext cx="2610326" cy="52696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550243"/>
            <a:ext cx="3549015" cy="2586614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4161327"/>
            <a:ext cx="3549015" cy="136023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655318"/>
            <a:ext cx="1748790" cy="39454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331065"/>
            <a:ext cx="3549015" cy="12019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524332"/>
            <a:ext cx="1740753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271384"/>
            <a:ext cx="1740753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524332"/>
            <a:ext cx="1749326" cy="74705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271384"/>
            <a:ext cx="1749326" cy="3340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895313"/>
            <a:ext cx="2083118" cy="441897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14549"/>
            <a:ext cx="1327130" cy="145092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895313"/>
            <a:ext cx="2083118" cy="441897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865471"/>
            <a:ext cx="1327130" cy="34560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331065"/>
            <a:ext cx="354901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655318"/>
            <a:ext cx="354901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211C-6934-40BB-B212-2EF4984C09F6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763387"/>
            <a:ext cx="138874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763387"/>
            <a:ext cx="92583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25FC-F58D-443C-9382-1E9717998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2015" y="74324"/>
            <a:ext cx="4368778" cy="6072228"/>
            <a:chOff x="-22282" y="106980"/>
            <a:chExt cx="4368778" cy="60722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9" t="15352" r="5033" b="5503"/>
            <a:stretch/>
          </p:blipFill>
          <p:spPr>
            <a:xfrm>
              <a:off x="1693638" y="576488"/>
              <a:ext cx="2652858" cy="1744121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grpSp>
          <p:nvGrpSpPr>
            <p:cNvPr id="10" name="Group 9"/>
            <p:cNvGrpSpPr/>
            <p:nvPr/>
          </p:nvGrpSpPr>
          <p:grpSpPr>
            <a:xfrm>
              <a:off x="-22282" y="106980"/>
              <a:ext cx="3926707" cy="6072228"/>
              <a:chOff x="101656" y="198261"/>
              <a:chExt cx="3926707" cy="607222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r="33042" b="748"/>
              <a:stretch/>
            </p:blipFill>
            <p:spPr>
              <a:xfrm>
                <a:off x="101656" y="198261"/>
                <a:ext cx="2110512" cy="2662386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44" t="26867" r="2589" b="9298"/>
              <a:stretch/>
            </p:blipFill>
            <p:spPr>
              <a:xfrm>
                <a:off x="118467" y="2932274"/>
                <a:ext cx="3909896" cy="333821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26631" y="208589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2928" y="208589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b.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6148" y="2932275"/>
                <a:ext cx="494676" cy="316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c.</a:t>
                </a:r>
              </a:p>
            </p:txBody>
          </p:sp>
        </p:grpSp>
      </p:grpSp>
      <p:sp>
        <p:nvSpPr>
          <p:cNvPr id="2" name="Oval 1"/>
          <p:cNvSpPr/>
          <p:nvPr/>
        </p:nvSpPr>
        <p:spPr>
          <a:xfrm>
            <a:off x="2841171" y="4996543"/>
            <a:ext cx="587829" cy="11500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45228" y="3886200"/>
            <a:ext cx="1289957" cy="759279"/>
            <a:chOff x="4580164" y="3853543"/>
            <a:chExt cx="1289957" cy="759279"/>
          </a:xfrm>
        </p:grpSpPr>
        <p:sp>
          <p:nvSpPr>
            <p:cNvPr id="6" name="Rectangle 5"/>
            <p:cNvSpPr/>
            <p:nvPr/>
          </p:nvSpPr>
          <p:spPr>
            <a:xfrm>
              <a:off x="4580164" y="3853543"/>
              <a:ext cx="1289957" cy="7592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80164" y="3869926"/>
              <a:ext cx="1281793" cy="7428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One of the four geophone sensors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2504" y="5571547"/>
            <a:ext cx="1298121" cy="531484"/>
            <a:chOff x="5301343" y="4797880"/>
            <a:chExt cx="1298121" cy="531484"/>
          </a:xfrm>
        </p:grpSpPr>
        <p:sp>
          <p:nvSpPr>
            <p:cNvPr id="20" name="Rectangle 19"/>
            <p:cNvSpPr/>
            <p:nvPr/>
          </p:nvSpPr>
          <p:spPr>
            <a:xfrm>
              <a:off x="5309507" y="4797880"/>
              <a:ext cx="1289957" cy="53148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01343" y="4803322"/>
              <a:ext cx="1281793" cy="526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Alignment Frame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6507" y="3886200"/>
            <a:ext cx="1289957" cy="526042"/>
            <a:chOff x="5270609" y="3818163"/>
            <a:chExt cx="1289957" cy="526042"/>
          </a:xfrm>
        </p:grpSpPr>
        <p:sp>
          <p:nvSpPr>
            <p:cNvPr id="17" name="Rectangle 16"/>
            <p:cNvSpPr/>
            <p:nvPr/>
          </p:nvSpPr>
          <p:spPr>
            <a:xfrm>
              <a:off x="5270609" y="3818165"/>
              <a:ext cx="1289957" cy="5260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0609" y="3818163"/>
              <a:ext cx="1281793" cy="5260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Seismic Recorder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3134364" y="4645479"/>
            <a:ext cx="151760" cy="351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 flipH="1">
            <a:off x="1853401" y="5220483"/>
            <a:ext cx="210373" cy="356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2"/>
          </p:cNvCxnSpPr>
          <p:nvPr/>
        </p:nvCxnSpPr>
        <p:spPr>
          <a:xfrm flipH="1" flipV="1">
            <a:off x="761486" y="4412242"/>
            <a:ext cx="724414" cy="401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9</cp:revision>
  <dcterms:created xsi:type="dcterms:W3CDTF">2016-02-27T17:49:06Z</dcterms:created>
  <dcterms:modified xsi:type="dcterms:W3CDTF">2016-03-11T00:32:32Z</dcterms:modified>
</cp:coreProperties>
</file>