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19AE-62D5-48C7-ABBA-9B42368FB34D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AAD2-47EA-47CB-9261-9E108D7E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3" t="4575" r="4705" b="4314"/>
          <a:stretch/>
        </p:blipFill>
        <p:spPr>
          <a:xfrm>
            <a:off x="403412" y="322729"/>
            <a:ext cx="8310282" cy="6248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340" y="334990"/>
            <a:ext cx="600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5</cp:revision>
  <dcterms:created xsi:type="dcterms:W3CDTF">2016-03-04T19:38:55Z</dcterms:created>
  <dcterms:modified xsi:type="dcterms:W3CDTF">2016-03-16T04:07:59Z</dcterms:modified>
</cp:coreProperties>
</file>