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0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5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4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2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" t="4379" r="4559" b="4379"/>
          <a:stretch/>
        </p:blipFill>
        <p:spPr>
          <a:xfrm>
            <a:off x="394446" y="313764"/>
            <a:ext cx="8328213" cy="62573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1340" y="334990"/>
            <a:ext cx="600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</a:t>
            </a:r>
            <a:r>
              <a:rPr lang="en-US" sz="4000" smtClean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2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4</cp:revision>
  <dcterms:created xsi:type="dcterms:W3CDTF">2016-03-04T19:38:55Z</dcterms:created>
  <dcterms:modified xsi:type="dcterms:W3CDTF">2016-03-16T04:07:20Z</dcterms:modified>
</cp:coreProperties>
</file>