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0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5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4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2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3" t="3922" r="4412" b="4575"/>
          <a:stretch/>
        </p:blipFill>
        <p:spPr>
          <a:xfrm>
            <a:off x="394447" y="268944"/>
            <a:ext cx="8346142" cy="62752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340" y="290165"/>
            <a:ext cx="600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</a:t>
            </a:r>
            <a:r>
              <a:rPr lang="en-US" sz="4000" dirty="0" smtClean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2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3</cp:revision>
  <dcterms:created xsi:type="dcterms:W3CDTF">2016-03-04T19:38:55Z</dcterms:created>
  <dcterms:modified xsi:type="dcterms:W3CDTF">2016-03-16T04:07:00Z</dcterms:modified>
</cp:coreProperties>
</file>