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376" y="224110"/>
            <a:ext cx="50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" t="4313" r="4706" b="4576"/>
          <a:stretch/>
        </p:blipFill>
        <p:spPr>
          <a:xfrm>
            <a:off x="385482" y="286869"/>
            <a:ext cx="8328212" cy="62484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340" y="334990"/>
            <a:ext cx="60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2016-03-04T19:38:55Z</dcterms:created>
  <dcterms:modified xsi:type="dcterms:W3CDTF">2016-03-16T04:07:40Z</dcterms:modified>
</cp:coreProperties>
</file>