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583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7416"/>
            <a:ext cx="9144000" cy="2291986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57790"/>
            <a:ext cx="9144000" cy="1589455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50503"/>
            <a:ext cx="2628900" cy="55790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50503"/>
            <a:ext cx="7734300" cy="55790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41270"/>
            <a:ext cx="10515600" cy="2738496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05673"/>
            <a:ext cx="10515600" cy="1440110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1pPr>
            <a:lvl2pPr marL="438912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82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73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64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56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47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38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29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516"/>
            <a:ext cx="5181600" cy="41770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52516"/>
            <a:ext cx="5181600" cy="41770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0504"/>
            <a:ext cx="10515600" cy="12724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13839"/>
            <a:ext cx="5157787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4756"/>
            <a:ext cx="5157787" cy="3537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3839"/>
            <a:ext cx="5183188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04756"/>
            <a:ext cx="5183188" cy="3537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8891"/>
            <a:ext cx="3932237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47883"/>
            <a:ext cx="6172200" cy="4678455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75009"/>
            <a:ext cx="3932237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8891"/>
            <a:ext cx="3932237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47883"/>
            <a:ext cx="6172200" cy="4678455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12" indent="0">
              <a:buNone/>
              <a:defRPr sz="2688"/>
            </a:lvl2pPr>
            <a:lvl3pPr marL="877824" indent="0">
              <a:buNone/>
              <a:defRPr sz="2304"/>
            </a:lvl3pPr>
            <a:lvl4pPr marL="1316736" indent="0">
              <a:buNone/>
              <a:defRPr sz="1920"/>
            </a:lvl4pPr>
            <a:lvl5pPr marL="1755648" indent="0">
              <a:buNone/>
              <a:defRPr sz="1920"/>
            </a:lvl5pPr>
            <a:lvl6pPr marL="2194560" indent="0">
              <a:buNone/>
              <a:defRPr sz="1920"/>
            </a:lvl6pPr>
            <a:lvl7pPr marL="2633472" indent="0">
              <a:buNone/>
              <a:defRPr sz="1920"/>
            </a:lvl7pPr>
            <a:lvl8pPr marL="3072384" indent="0">
              <a:buNone/>
              <a:defRPr sz="1920"/>
            </a:lvl8pPr>
            <a:lvl9pPr marL="3511296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75009"/>
            <a:ext cx="3932237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0504"/>
            <a:ext cx="1051560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516"/>
            <a:ext cx="1051560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01803"/>
            <a:ext cx="27432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01F2A-60D3-4BBC-8527-452C50226E2F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01803"/>
            <a:ext cx="41148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01803"/>
            <a:ext cx="27432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7824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877824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016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3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48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7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9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1" t="2218" r="7794"/>
          <a:stretch/>
        </p:blipFill>
        <p:spPr>
          <a:xfrm>
            <a:off x="-9412" y="0"/>
            <a:ext cx="12201412" cy="65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</cp:revision>
  <dcterms:created xsi:type="dcterms:W3CDTF">2016-09-09T04:16:12Z</dcterms:created>
  <dcterms:modified xsi:type="dcterms:W3CDTF">2016-09-09T04:17:20Z</dcterms:modified>
</cp:coreProperties>
</file>