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40727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5546" y="1122363"/>
            <a:ext cx="6296184" cy="2387600"/>
          </a:xfrm>
        </p:spPr>
        <p:txBody>
          <a:bodyPr anchor="b"/>
          <a:lstStyle>
            <a:lvl1pPr algn="ctr">
              <a:defRPr sz="486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5910" y="3602038"/>
            <a:ext cx="5555456" cy="1655762"/>
          </a:xfrm>
        </p:spPr>
        <p:txBody>
          <a:bodyPr/>
          <a:lstStyle>
            <a:lvl1pPr marL="0" indent="0" algn="ctr">
              <a:buNone/>
              <a:defRPr sz="1944"/>
            </a:lvl1pPr>
            <a:lvl2pPr marL="370378" indent="0" algn="ctr">
              <a:buNone/>
              <a:defRPr sz="1620"/>
            </a:lvl2pPr>
            <a:lvl3pPr marL="740755" indent="0" algn="ctr">
              <a:buNone/>
              <a:defRPr sz="1458"/>
            </a:lvl3pPr>
            <a:lvl4pPr marL="1111133" indent="0" algn="ctr">
              <a:buNone/>
              <a:defRPr sz="1296"/>
            </a:lvl4pPr>
            <a:lvl5pPr marL="1481511" indent="0" algn="ctr">
              <a:buNone/>
              <a:defRPr sz="1296"/>
            </a:lvl5pPr>
            <a:lvl6pPr marL="1851889" indent="0" algn="ctr">
              <a:buNone/>
              <a:defRPr sz="1296"/>
            </a:lvl6pPr>
            <a:lvl7pPr marL="2222266" indent="0" algn="ctr">
              <a:buNone/>
              <a:defRPr sz="1296"/>
            </a:lvl7pPr>
            <a:lvl8pPr marL="2592644" indent="0" algn="ctr">
              <a:buNone/>
              <a:defRPr sz="1296"/>
            </a:lvl8pPr>
            <a:lvl9pPr marL="2963022" indent="0" algn="ctr">
              <a:buNone/>
              <a:defRPr sz="129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5338-3DCF-4D20-9219-F6C2C71D316C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2135-F664-486D-B89E-800619D5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783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5338-3DCF-4D20-9219-F6C2C71D316C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2135-F664-486D-B89E-800619D5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50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0831" y="365125"/>
            <a:ext cx="1597194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9251" y="365125"/>
            <a:ext cx="469899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5338-3DCF-4D20-9219-F6C2C71D316C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2135-F664-486D-B89E-800619D5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54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5338-3DCF-4D20-9219-F6C2C71D316C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2135-F664-486D-B89E-800619D5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17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392" y="1709740"/>
            <a:ext cx="6388775" cy="2852737"/>
          </a:xfrm>
        </p:spPr>
        <p:txBody>
          <a:bodyPr anchor="b"/>
          <a:lstStyle>
            <a:lvl1pPr>
              <a:defRPr sz="486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5392" y="4589465"/>
            <a:ext cx="6388775" cy="1500187"/>
          </a:xfrm>
        </p:spPr>
        <p:txBody>
          <a:bodyPr/>
          <a:lstStyle>
            <a:lvl1pPr marL="0" indent="0">
              <a:buNone/>
              <a:defRPr sz="1944">
                <a:solidFill>
                  <a:schemeClr val="tx1"/>
                </a:solidFill>
              </a:defRPr>
            </a:lvl1pPr>
            <a:lvl2pPr marL="370378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2pPr>
            <a:lvl3pPr marL="740755" indent="0">
              <a:buNone/>
              <a:defRPr sz="1458">
                <a:solidFill>
                  <a:schemeClr val="tx1">
                    <a:tint val="75000"/>
                  </a:schemeClr>
                </a:solidFill>
              </a:defRPr>
            </a:lvl3pPr>
            <a:lvl4pPr marL="1111133" indent="0">
              <a:buNone/>
              <a:defRPr sz="1296">
                <a:solidFill>
                  <a:schemeClr val="tx1">
                    <a:tint val="75000"/>
                  </a:schemeClr>
                </a:solidFill>
              </a:defRPr>
            </a:lvl4pPr>
            <a:lvl5pPr marL="1481511" indent="0">
              <a:buNone/>
              <a:defRPr sz="1296">
                <a:solidFill>
                  <a:schemeClr val="tx1">
                    <a:tint val="75000"/>
                  </a:schemeClr>
                </a:solidFill>
              </a:defRPr>
            </a:lvl5pPr>
            <a:lvl6pPr marL="1851889" indent="0">
              <a:buNone/>
              <a:defRPr sz="1296">
                <a:solidFill>
                  <a:schemeClr val="tx1">
                    <a:tint val="75000"/>
                  </a:schemeClr>
                </a:solidFill>
              </a:defRPr>
            </a:lvl6pPr>
            <a:lvl7pPr marL="2222266" indent="0">
              <a:buNone/>
              <a:defRPr sz="1296">
                <a:solidFill>
                  <a:schemeClr val="tx1">
                    <a:tint val="75000"/>
                  </a:schemeClr>
                </a:solidFill>
              </a:defRPr>
            </a:lvl7pPr>
            <a:lvl8pPr marL="2592644" indent="0">
              <a:buNone/>
              <a:defRPr sz="1296">
                <a:solidFill>
                  <a:schemeClr val="tx1">
                    <a:tint val="75000"/>
                  </a:schemeClr>
                </a:solidFill>
              </a:defRPr>
            </a:lvl8pPr>
            <a:lvl9pPr marL="2963022" indent="0">
              <a:buNone/>
              <a:defRPr sz="12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5338-3DCF-4D20-9219-F6C2C71D316C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2135-F664-486D-B89E-800619D5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61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9250" y="1825625"/>
            <a:ext cx="3148092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49933" y="1825625"/>
            <a:ext cx="3148092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5338-3DCF-4D20-9219-F6C2C71D316C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2135-F664-486D-B89E-800619D5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08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15" y="365127"/>
            <a:ext cx="638877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16" y="1681163"/>
            <a:ext cx="3133624" cy="823912"/>
          </a:xfrm>
        </p:spPr>
        <p:txBody>
          <a:bodyPr anchor="b"/>
          <a:lstStyle>
            <a:lvl1pPr marL="0" indent="0">
              <a:buNone/>
              <a:defRPr sz="1944" b="1"/>
            </a:lvl1pPr>
            <a:lvl2pPr marL="370378" indent="0">
              <a:buNone/>
              <a:defRPr sz="1620" b="1"/>
            </a:lvl2pPr>
            <a:lvl3pPr marL="740755" indent="0">
              <a:buNone/>
              <a:defRPr sz="1458" b="1"/>
            </a:lvl3pPr>
            <a:lvl4pPr marL="1111133" indent="0">
              <a:buNone/>
              <a:defRPr sz="1296" b="1"/>
            </a:lvl4pPr>
            <a:lvl5pPr marL="1481511" indent="0">
              <a:buNone/>
              <a:defRPr sz="1296" b="1"/>
            </a:lvl5pPr>
            <a:lvl6pPr marL="1851889" indent="0">
              <a:buNone/>
              <a:defRPr sz="1296" b="1"/>
            </a:lvl6pPr>
            <a:lvl7pPr marL="2222266" indent="0">
              <a:buNone/>
              <a:defRPr sz="1296" b="1"/>
            </a:lvl7pPr>
            <a:lvl8pPr marL="2592644" indent="0">
              <a:buNone/>
              <a:defRPr sz="1296" b="1"/>
            </a:lvl8pPr>
            <a:lvl9pPr marL="2963022" indent="0">
              <a:buNone/>
              <a:defRPr sz="129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16" y="2505075"/>
            <a:ext cx="3133624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49933" y="1681163"/>
            <a:ext cx="3149057" cy="823912"/>
          </a:xfrm>
        </p:spPr>
        <p:txBody>
          <a:bodyPr anchor="b"/>
          <a:lstStyle>
            <a:lvl1pPr marL="0" indent="0">
              <a:buNone/>
              <a:defRPr sz="1944" b="1"/>
            </a:lvl1pPr>
            <a:lvl2pPr marL="370378" indent="0">
              <a:buNone/>
              <a:defRPr sz="1620" b="1"/>
            </a:lvl2pPr>
            <a:lvl3pPr marL="740755" indent="0">
              <a:buNone/>
              <a:defRPr sz="1458" b="1"/>
            </a:lvl3pPr>
            <a:lvl4pPr marL="1111133" indent="0">
              <a:buNone/>
              <a:defRPr sz="1296" b="1"/>
            </a:lvl4pPr>
            <a:lvl5pPr marL="1481511" indent="0">
              <a:buNone/>
              <a:defRPr sz="1296" b="1"/>
            </a:lvl5pPr>
            <a:lvl6pPr marL="1851889" indent="0">
              <a:buNone/>
              <a:defRPr sz="1296" b="1"/>
            </a:lvl6pPr>
            <a:lvl7pPr marL="2222266" indent="0">
              <a:buNone/>
              <a:defRPr sz="1296" b="1"/>
            </a:lvl7pPr>
            <a:lvl8pPr marL="2592644" indent="0">
              <a:buNone/>
              <a:defRPr sz="1296" b="1"/>
            </a:lvl8pPr>
            <a:lvl9pPr marL="2963022" indent="0">
              <a:buNone/>
              <a:defRPr sz="129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49933" y="2505075"/>
            <a:ext cx="314905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5338-3DCF-4D20-9219-F6C2C71D316C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2135-F664-486D-B89E-800619D5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82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5338-3DCF-4D20-9219-F6C2C71D316C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2135-F664-486D-B89E-800619D5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287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5338-3DCF-4D20-9219-F6C2C71D316C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2135-F664-486D-B89E-800619D5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35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15" y="457200"/>
            <a:ext cx="2389039" cy="1600200"/>
          </a:xfrm>
        </p:spPr>
        <p:txBody>
          <a:bodyPr anchor="b"/>
          <a:lstStyle>
            <a:lvl1pPr>
              <a:defRPr sz="259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9057" y="987427"/>
            <a:ext cx="3749933" cy="4873625"/>
          </a:xfrm>
        </p:spPr>
        <p:txBody>
          <a:bodyPr/>
          <a:lstStyle>
            <a:lvl1pPr>
              <a:defRPr sz="2592"/>
            </a:lvl1pPr>
            <a:lvl2pPr>
              <a:defRPr sz="2268"/>
            </a:lvl2pPr>
            <a:lvl3pPr>
              <a:defRPr sz="1944"/>
            </a:lvl3pPr>
            <a:lvl4pPr>
              <a:defRPr sz="1620"/>
            </a:lvl4pPr>
            <a:lvl5pPr>
              <a:defRPr sz="1620"/>
            </a:lvl5pPr>
            <a:lvl6pPr>
              <a:defRPr sz="1620"/>
            </a:lvl6pPr>
            <a:lvl7pPr>
              <a:defRPr sz="1620"/>
            </a:lvl7pPr>
            <a:lvl8pPr>
              <a:defRPr sz="1620"/>
            </a:lvl8pPr>
            <a:lvl9pPr>
              <a:defRPr sz="162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15" y="2057400"/>
            <a:ext cx="2389039" cy="3811588"/>
          </a:xfrm>
        </p:spPr>
        <p:txBody>
          <a:bodyPr/>
          <a:lstStyle>
            <a:lvl1pPr marL="0" indent="0">
              <a:buNone/>
              <a:defRPr sz="1296"/>
            </a:lvl1pPr>
            <a:lvl2pPr marL="370378" indent="0">
              <a:buNone/>
              <a:defRPr sz="1134"/>
            </a:lvl2pPr>
            <a:lvl3pPr marL="740755" indent="0">
              <a:buNone/>
              <a:defRPr sz="972"/>
            </a:lvl3pPr>
            <a:lvl4pPr marL="1111133" indent="0">
              <a:buNone/>
              <a:defRPr sz="810"/>
            </a:lvl4pPr>
            <a:lvl5pPr marL="1481511" indent="0">
              <a:buNone/>
              <a:defRPr sz="810"/>
            </a:lvl5pPr>
            <a:lvl6pPr marL="1851889" indent="0">
              <a:buNone/>
              <a:defRPr sz="810"/>
            </a:lvl6pPr>
            <a:lvl7pPr marL="2222266" indent="0">
              <a:buNone/>
              <a:defRPr sz="810"/>
            </a:lvl7pPr>
            <a:lvl8pPr marL="2592644" indent="0">
              <a:buNone/>
              <a:defRPr sz="810"/>
            </a:lvl8pPr>
            <a:lvl9pPr marL="2963022" indent="0">
              <a:buNone/>
              <a:defRPr sz="81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5338-3DCF-4D20-9219-F6C2C71D316C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2135-F664-486D-B89E-800619D5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99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15" y="457200"/>
            <a:ext cx="2389039" cy="1600200"/>
          </a:xfrm>
        </p:spPr>
        <p:txBody>
          <a:bodyPr anchor="b"/>
          <a:lstStyle>
            <a:lvl1pPr>
              <a:defRPr sz="259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49057" y="987427"/>
            <a:ext cx="3749933" cy="4873625"/>
          </a:xfrm>
        </p:spPr>
        <p:txBody>
          <a:bodyPr anchor="t"/>
          <a:lstStyle>
            <a:lvl1pPr marL="0" indent="0">
              <a:buNone/>
              <a:defRPr sz="2592"/>
            </a:lvl1pPr>
            <a:lvl2pPr marL="370378" indent="0">
              <a:buNone/>
              <a:defRPr sz="2268"/>
            </a:lvl2pPr>
            <a:lvl3pPr marL="740755" indent="0">
              <a:buNone/>
              <a:defRPr sz="1944"/>
            </a:lvl3pPr>
            <a:lvl4pPr marL="1111133" indent="0">
              <a:buNone/>
              <a:defRPr sz="1620"/>
            </a:lvl4pPr>
            <a:lvl5pPr marL="1481511" indent="0">
              <a:buNone/>
              <a:defRPr sz="1620"/>
            </a:lvl5pPr>
            <a:lvl6pPr marL="1851889" indent="0">
              <a:buNone/>
              <a:defRPr sz="1620"/>
            </a:lvl6pPr>
            <a:lvl7pPr marL="2222266" indent="0">
              <a:buNone/>
              <a:defRPr sz="1620"/>
            </a:lvl7pPr>
            <a:lvl8pPr marL="2592644" indent="0">
              <a:buNone/>
              <a:defRPr sz="1620"/>
            </a:lvl8pPr>
            <a:lvl9pPr marL="2963022" indent="0">
              <a:buNone/>
              <a:defRPr sz="162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15" y="2057400"/>
            <a:ext cx="2389039" cy="3811588"/>
          </a:xfrm>
        </p:spPr>
        <p:txBody>
          <a:bodyPr/>
          <a:lstStyle>
            <a:lvl1pPr marL="0" indent="0">
              <a:buNone/>
              <a:defRPr sz="1296"/>
            </a:lvl1pPr>
            <a:lvl2pPr marL="370378" indent="0">
              <a:buNone/>
              <a:defRPr sz="1134"/>
            </a:lvl2pPr>
            <a:lvl3pPr marL="740755" indent="0">
              <a:buNone/>
              <a:defRPr sz="972"/>
            </a:lvl3pPr>
            <a:lvl4pPr marL="1111133" indent="0">
              <a:buNone/>
              <a:defRPr sz="810"/>
            </a:lvl4pPr>
            <a:lvl5pPr marL="1481511" indent="0">
              <a:buNone/>
              <a:defRPr sz="810"/>
            </a:lvl5pPr>
            <a:lvl6pPr marL="1851889" indent="0">
              <a:buNone/>
              <a:defRPr sz="810"/>
            </a:lvl6pPr>
            <a:lvl7pPr marL="2222266" indent="0">
              <a:buNone/>
              <a:defRPr sz="810"/>
            </a:lvl7pPr>
            <a:lvl8pPr marL="2592644" indent="0">
              <a:buNone/>
              <a:defRPr sz="810"/>
            </a:lvl8pPr>
            <a:lvl9pPr marL="2963022" indent="0">
              <a:buNone/>
              <a:defRPr sz="81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5338-3DCF-4D20-9219-F6C2C71D316C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2135-F664-486D-B89E-800619D5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93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9250" y="365127"/>
            <a:ext cx="638877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9250" y="1825625"/>
            <a:ext cx="63887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9250" y="6356352"/>
            <a:ext cx="16666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35338-3DCF-4D20-9219-F6C2C71D316C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53660" y="6356352"/>
            <a:ext cx="24999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31388" y="6356352"/>
            <a:ext cx="16666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82135-F664-486D-B89E-800619D5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45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40755" rtl="0" eaLnBrk="1" latinLnBrk="0" hangingPunct="1">
        <a:lnSpc>
          <a:spcPct val="90000"/>
        </a:lnSpc>
        <a:spcBef>
          <a:spcPct val="0"/>
        </a:spcBef>
        <a:buNone/>
        <a:defRPr sz="35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189" indent="-185189" algn="l" defTabSz="740755" rtl="0" eaLnBrk="1" latinLnBrk="0" hangingPunct="1">
        <a:lnSpc>
          <a:spcPct val="90000"/>
        </a:lnSpc>
        <a:spcBef>
          <a:spcPts val="81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55567" indent="-185189" algn="l" defTabSz="740755" rtl="0" eaLnBrk="1" latinLnBrk="0" hangingPunct="1">
        <a:lnSpc>
          <a:spcPct val="90000"/>
        </a:lnSpc>
        <a:spcBef>
          <a:spcPts val="405"/>
        </a:spcBef>
        <a:buFont typeface="Arial" panose="020B0604020202020204" pitchFamily="34" charset="0"/>
        <a:buChar char="•"/>
        <a:defRPr sz="1944" kern="1200">
          <a:solidFill>
            <a:schemeClr val="tx1"/>
          </a:solidFill>
          <a:latin typeface="+mn-lt"/>
          <a:ea typeface="+mn-ea"/>
          <a:cs typeface="+mn-cs"/>
        </a:defRPr>
      </a:lvl2pPr>
      <a:lvl3pPr marL="925944" indent="-185189" algn="l" defTabSz="740755" rtl="0" eaLnBrk="1" latinLnBrk="0" hangingPunct="1">
        <a:lnSpc>
          <a:spcPct val="90000"/>
        </a:lnSpc>
        <a:spcBef>
          <a:spcPts val="405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96322" indent="-185189" algn="l" defTabSz="740755" rtl="0" eaLnBrk="1" latinLnBrk="0" hangingPunct="1">
        <a:lnSpc>
          <a:spcPct val="90000"/>
        </a:lnSpc>
        <a:spcBef>
          <a:spcPts val="405"/>
        </a:spcBef>
        <a:buFont typeface="Arial" panose="020B0604020202020204" pitchFamily="34" charset="0"/>
        <a:buChar char="•"/>
        <a:defRPr sz="1458" kern="1200">
          <a:solidFill>
            <a:schemeClr val="tx1"/>
          </a:solidFill>
          <a:latin typeface="+mn-lt"/>
          <a:ea typeface="+mn-ea"/>
          <a:cs typeface="+mn-cs"/>
        </a:defRPr>
      </a:lvl4pPr>
      <a:lvl5pPr marL="1666700" indent="-185189" algn="l" defTabSz="740755" rtl="0" eaLnBrk="1" latinLnBrk="0" hangingPunct="1">
        <a:lnSpc>
          <a:spcPct val="90000"/>
        </a:lnSpc>
        <a:spcBef>
          <a:spcPts val="405"/>
        </a:spcBef>
        <a:buFont typeface="Arial" panose="020B0604020202020204" pitchFamily="34" charset="0"/>
        <a:buChar char="•"/>
        <a:defRPr sz="1458" kern="1200">
          <a:solidFill>
            <a:schemeClr val="tx1"/>
          </a:solidFill>
          <a:latin typeface="+mn-lt"/>
          <a:ea typeface="+mn-ea"/>
          <a:cs typeface="+mn-cs"/>
        </a:defRPr>
      </a:lvl5pPr>
      <a:lvl6pPr marL="2037077" indent="-185189" algn="l" defTabSz="740755" rtl="0" eaLnBrk="1" latinLnBrk="0" hangingPunct="1">
        <a:lnSpc>
          <a:spcPct val="90000"/>
        </a:lnSpc>
        <a:spcBef>
          <a:spcPts val="405"/>
        </a:spcBef>
        <a:buFont typeface="Arial" panose="020B0604020202020204" pitchFamily="34" charset="0"/>
        <a:buChar char="•"/>
        <a:defRPr sz="1458" kern="1200">
          <a:solidFill>
            <a:schemeClr val="tx1"/>
          </a:solidFill>
          <a:latin typeface="+mn-lt"/>
          <a:ea typeface="+mn-ea"/>
          <a:cs typeface="+mn-cs"/>
        </a:defRPr>
      </a:lvl6pPr>
      <a:lvl7pPr marL="2407455" indent="-185189" algn="l" defTabSz="740755" rtl="0" eaLnBrk="1" latinLnBrk="0" hangingPunct="1">
        <a:lnSpc>
          <a:spcPct val="90000"/>
        </a:lnSpc>
        <a:spcBef>
          <a:spcPts val="405"/>
        </a:spcBef>
        <a:buFont typeface="Arial" panose="020B0604020202020204" pitchFamily="34" charset="0"/>
        <a:buChar char="•"/>
        <a:defRPr sz="1458" kern="1200">
          <a:solidFill>
            <a:schemeClr val="tx1"/>
          </a:solidFill>
          <a:latin typeface="+mn-lt"/>
          <a:ea typeface="+mn-ea"/>
          <a:cs typeface="+mn-cs"/>
        </a:defRPr>
      </a:lvl7pPr>
      <a:lvl8pPr marL="2777833" indent="-185189" algn="l" defTabSz="740755" rtl="0" eaLnBrk="1" latinLnBrk="0" hangingPunct="1">
        <a:lnSpc>
          <a:spcPct val="90000"/>
        </a:lnSpc>
        <a:spcBef>
          <a:spcPts val="405"/>
        </a:spcBef>
        <a:buFont typeface="Arial" panose="020B0604020202020204" pitchFamily="34" charset="0"/>
        <a:buChar char="•"/>
        <a:defRPr sz="1458" kern="1200">
          <a:solidFill>
            <a:schemeClr val="tx1"/>
          </a:solidFill>
          <a:latin typeface="+mn-lt"/>
          <a:ea typeface="+mn-ea"/>
          <a:cs typeface="+mn-cs"/>
        </a:defRPr>
      </a:lvl8pPr>
      <a:lvl9pPr marL="3148211" indent="-185189" algn="l" defTabSz="740755" rtl="0" eaLnBrk="1" latinLnBrk="0" hangingPunct="1">
        <a:lnSpc>
          <a:spcPct val="90000"/>
        </a:lnSpc>
        <a:spcBef>
          <a:spcPts val="405"/>
        </a:spcBef>
        <a:buFont typeface="Arial" panose="020B0604020202020204" pitchFamily="34" charset="0"/>
        <a:buChar char="•"/>
        <a:defRPr sz="14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0755" rtl="0" eaLnBrk="1" latinLnBrk="0" hangingPunct="1">
        <a:defRPr sz="1458" kern="1200">
          <a:solidFill>
            <a:schemeClr val="tx1"/>
          </a:solidFill>
          <a:latin typeface="+mn-lt"/>
          <a:ea typeface="+mn-ea"/>
          <a:cs typeface="+mn-cs"/>
        </a:defRPr>
      </a:lvl1pPr>
      <a:lvl2pPr marL="370378" algn="l" defTabSz="740755" rtl="0" eaLnBrk="1" latinLnBrk="0" hangingPunct="1">
        <a:defRPr sz="1458" kern="1200">
          <a:solidFill>
            <a:schemeClr val="tx1"/>
          </a:solidFill>
          <a:latin typeface="+mn-lt"/>
          <a:ea typeface="+mn-ea"/>
          <a:cs typeface="+mn-cs"/>
        </a:defRPr>
      </a:lvl2pPr>
      <a:lvl3pPr marL="740755" algn="l" defTabSz="740755" rtl="0" eaLnBrk="1" latinLnBrk="0" hangingPunct="1">
        <a:defRPr sz="1458" kern="1200">
          <a:solidFill>
            <a:schemeClr val="tx1"/>
          </a:solidFill>
          <a:latin typeface="+mn-lt"/>
          <a:ea typeface="+mn-ea"/>
          <a:cs typeface="+mn-cs"/>
        </a:defRPr>
      </a:lvl3pPr>
      <a:lvl4pPr marL="1111133" algn="l" defTabSz="740755" rtl="0" eaLnBrk="1" latinLnBrk="0" hangingPunct="1">
        <a:defRPr sz="1458" kern="1200">
          <a:solidFill>
            <a:schemeClr val="tx1"/>
          </a:solidFill>
          <a:latin typeface="+mn-lt"/>
          <a:ea typeface="+mn-ea"/>
          <a:cs typeface="+mn-cs"/>
        </a:defRPr>
      </a:lvl4pPr>
      <a:lvl5pPr marL="1481511" algn="l" defTabSz="740755" rtl="0" eaLnBrk="1" latinLnBrk="0" hangingPunct="1">
        <a:defRPr sz="1458" kern="1200">
          <a:solidFill>
            <a:schemeClr val="tx1"/>
          </a:solidFill>
          <a:latin typeface="+mn-lt"/>
          <a:ea typeface="+mn-ea"/>
          <a:cs typeface="+mn-cs"/>
        </a:defRPr>
      </a:lvl5pPr>
      <a:lvl6pPr marL="1851889" algn="l" defTabSz="740755" rtl="0" eaLnBrk="1" latinLnBrk="0" hangingPunct="1">
        <a:defRPr sz="1458" kern="1200">
          <a:solidFill>
            <a:schemeClr val="tx1"/>
          </a:solidFill>
          <a:latin typeface="+mn-lt"/>
          <a:ea typeface="+mn-ea"/>
          <a:cs typeface="+mn-cs"/>
        </a:defRPr>
      </a:lvl6pPr>
      <a:lvl7pPr marL="2222266" algn="l" defTabSz="740755" rtl="0" eaLnBrk="1" latinLnBrk="0" hangingPunct="1">
        <a:defRPr sz="1458" kern="1200">
          <a:solidFill>
            <a:schemeClr val="tx1"/>
          </a:solidFill>
          <a:latin typeface="+mn-lt"/>
          <a:ea typeface="+mn-ea"/>
          <a:cs typeface="+mn-cs"/>
        </a:defRPr>
      </a:lvl7pPr>
      <a:lvl8pPr marL="2592644" algn="l" defTabSz="740755" rtl="0" eaLnBrk="1" latinLnBrk="0" hangingPunct="1">
        <a:defRPr sz="1458" kern="1200">
          <a:solidFill>
            <a:schemeClr val="tx1"/>
          </a:solidFill>
          <a:latin typeface="+mn-lt"/>
          <a:ea typeface="+mn-ea"/>
          <a:cs typeface="+mn-cs"/>
        </a:defRPr>
      </a:lvl8pPr>
      <a:lvl9pPr marL="2963022" algn="l" defTabSz="740755" rtl="0" eaLnBrk="1" latinLnBrk="0" hangingPunct="1">
        <a:defRPr sz="14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11" t="2019" r="29563" b="1"/>
          <a:stretch/>
        </p:blipFill>
        <p:spPr>
          <a:xfrm>
            <a:off x="44825" y="0"/>
            <a:ext cx="732727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476025" cy="466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755" y="45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  <a:r>
              <a:rPr lang="en-US" sz="240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2673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</TotalTime>
  <Words>2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Srikanth K.V.S</dc:creator>
  <cp:lastModifiedBy>Srikanth K.V.S</cp:lastModifiedBy>
  <cp:revision>7</cp:revision>
  <dcterms:created xsi:type="dcterms:W3CDTF">2016-09-07T07:09:57Z</dcterms:created>
  <dcterms:modified xsi:type="dcterms:W3CDTF">2016-09-08T05:58:49Z</dcterms:modified>
</cp:coreProperties>
</file>