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4072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1122363"/>
            <a:ext cx="6296184" cy="2387600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910" y="3602038"/>
            <a:ext cx="5555456" cy="1655762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0831" y="365125"/>
            <a:ext cx="1597194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9251" y="365125"/>
            <a:ext cx="46989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92" y="1709740"/>
            <a:ext cx="6388775" cy="2852737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92" y="4589465"/>
            <a:ext cx="6388775" cy="1500187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250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9933" y="1825625"/>
            <a:ext cx="314809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365127"/>
            <a:ext cx="638877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16" y="1681163"/>
            <a:ext cx="3133624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16" y="2505075"/>
            <a:ext cx="313362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9933" y="1681163"/>
            <a:ext cx="3149057" cy="823912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9933" y="2505075"/>
            <a:ext cx="314905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057" y="987427"/>
            <a:ext cx="3749933" cy="4873625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15" y="457200"/>
            <a:ext cx="2389039" cy="16002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49057" y="987427"/>
            <a:ext cx="3749933" cy="4873625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15" y="2057400"/>
            <a:ext cx="2389039" cy="3811588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250" y="365127"/>
            <a:ext cx="638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250" y="1825625"/>
            <a:ext cx="6388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9250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5338-3DCF-4D20-9219-F6C2C71D316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53660" y="6356352"/>
            <a:ext cx="24999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1388" y="6356352"/>
            <a:ext cx="16666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2135-F664-486D-B89E-800619D57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1" t="2055" r="29194"/>
          <a:stretch/>
        </p:blipFill>
        <p:spPr>
          <a:xfrm>
            <a:off x="0" y="0"/>
            <a:ext cx="741385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76025" cy="46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55" y="45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2016-09-07T07:09:57Z</dcterms:created>
  <dcterms:modified xsi:type="dcterms:W3CDTF">2016-09-08T06:02:27Z</dcterms:modified>
</cp:coreProperties>
</file>