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4072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546" y="1122363"/>
            <a:ext cx="6296184" cy="2387600"/>
          </a:xfrm>
        </p:spPr>
        <p:txBody>
          <a:bodyPr anchor="b"/>
          <a:lstStyle>
            <a:lvl1pPr algn="ctr">
              <a:defRPr sz="4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910" y="3602038"/>
            <a:ext cx="5555456" cy="1655762"/>
          </a:xfrm>
        </p:spPr>
        <p:txBody>
          <a:bodyPr/>
          <a:lstStyle>
            <a:lvl1pPr marL="0" indent="0" algn="ctr">
              <a:buNone/>
              <a:defRPr sz="1944"/>
            </a:lvl1pPr>
            <a:lvl2pPr marL="370378" indent="0" algn="ctr">
              <a:buNone/>
              <a:defRPr sz="1620"/>
            </a:lvl2pPr>
            <a:lvl3pPr marL="740755" indent="0" algn="ctr">
              <a:buNone/>
              <a:defRPr sz="1458"/>
            </a:lvl3pPr>
            <a:lvl4pPr marL="1111133" indent="0" algn="ctr">
              <a:buNone/>
              <a:defRPr sz="1296"/>
            </a:lvl4pPr>
            <a:lvl5pPr marL="1481511" indent="0" algn="ctr">
              <a:buNone/>
              <a:defRPr sz="1296"/>
            </a:lvl5pPr>
            <a:lvl6pPr marL="1851889" indent="0" algn="ctr">
              <a:buNone/>
              <a:defRPr sz="1296"/>
            </a:lvl6pPr>
            <a:lvl7pPr marL="2222266" indent="0" algn="ctr">
              <a:buNone/>
              <a:defRPr sz="1296"/>
            </a:lvl7pPr>
            <a:lvl8pPr marL="2592644" indent="0" algn="ctr">
              <a:buNone/>
              <a:defRPr sz="1296"/>
            </a:lvl8pPr>
            <a:lvl9pPr marL="2963022" indent="0" algn="ctr">
              <a:buNone/>
              <a:defRPr sz="12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0831" y="365125"/>
            <a:ext cx="1597194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9251" y="365125"/>
            <a:ext cx="469899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92" y="1709740"/>
            <a:ext cx="6388775" cy="2852737"/>
          </a:xfrm>
        </p:spPr>
        <p:txBody>
          <a:bodyPr anchor="b"/>
          <a:lstStyle>
            <a:lvl1pPr>
              <a:defRPr sz="4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392" y="4589465"/>
            <a:ext cx="6388775" cy="1500187"/>
          </a:xfrm>
        </p:spPr>
        <p:txBody>
          <a:bodyPr/>
          <a:lstStyle>
            <a:lvl1pPr marL="0" indent="0">
              <a:buNone/>
              <a:defRPr sz="1944">
                <a:solidFill>
                  <a:schemeClr val="tx1"/>
                </a:solidFill>
              </a:defRPr>
            </a:lvl1pPr>
            <a:lvl2pPr marL="370378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74075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3pPr>
            <a:lvl4pPr marL="1111133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4pPr>
            <a:lvl5pPr marL="1481511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5pPr>
            <a:lvl6pPr marL="185188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6pPr>
            <a:lvl7pPr marL="2222266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7pPr>
            <a:lvl8pPr marL="259264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8pPr>
            <a:lvl9pPr marL="2963022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250" y="1825625"/>
            <a:ext cx="314809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9933" y="1825625"/>
            <a:ext cx="314809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365127"/>
            <a:ext cx="638877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16" y="1681163"/>
            <a:ext cx="3133624" cy="823912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70378" indent="0">
              <a:buNone/>
              <a:defRPr sz="1620" b="1"/>
            </a:lvl2pPr>
            <a:lvl3pPr marL="740755" indent="0">
              <a:buNone/>
              <a:defRPr sz="1458" b="1"/>
            </a:lvl3pPr>
            <a:lvl4pPr marL="1111133" indent="0">
              <a:buNone/>
              <a:defRPr sz="1296" b="1"/>
            </a:lvl4pPr>
            <a:lvl5pPr marL="1481511" indent="0">
              <a:buNone/>
              <a:defRPr sz="1296" b="1"/>
            </a:lvl5pPr>
            <a:lvl6pPr marL="1851889" indent="0">
              <a:buNone/>
              <a:defRPr sz="1296" b="1"/>
            </a:lvl6pPr>
            <a:lvl7pPr marL="2222266" indent="0">
              <a:buNone/>
              <a:defRPr sz="1296" b="1"/>
            </a:lvl7pPr>
            <a:lvl8pPr marL="2592644" indent="0">
              <a:buNone/>
              <a:defRPr sz="1296" b="1"/>
            </a:lvl8pPr>
            <a:lvl9pPr marL="2963022" indent="0">
              <a:buNone/>
              <a:defRPr sz="1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16" y="2505075"/>
            <a:ext cx="313362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9933" y="1681163"/>
            <a:ext cx="3149057" cy="823912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70378" indent="0">
              <a:buNone/>
              <a:defRPr sz="1620" b="1"/>
            </a:lvl2pPr>
            <a:lvl3pPr marL="740755" indent="0">
              <a:buNone/>
              <a:defRPr sz="1458" b="1"/>
            </a:lvl3pPr>
            <a:lvl4pPr marL="1111133" indent="0">
              <a:buNone/>
              <a:defRPr sz="1296" b="1"/>
            </a:lvl4pPr>
            <a:lvl5pPr marL="1481511" indent="0">
              <a:buNone/>
              <a:defRPr sz="1296" b="1"/>
            </a:lvl5pPr>
            <a:lvl6pPr marL="1851889" indent="0">
              <a:buNone/>
              <a:defRPr sz="1296" b="1"/>
            </a:lvl6pPr>
            <a:lvl7pPr marL="2222266" indent="0">
              <a:buNone/>
              <a:defRPr sz="1296" b="1"/>
            </a:lvl7pPr>
            <a:lvl8pPr marL="2592644" indent="0">
              <a:buNone/>
              <a:defRPr sz="1296" b="1"/>
            </a:lvl8pPr>
            <a:lvl9pPr marL="2963022" indent="0">
              <a:buNone/>
              <a:defRPr sz="1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9933" y="2505075"/>
            <a:ext cx="314905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8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457200"/>
            <a:ext cx="2389039" cy="1600200"/>
          </a:xfrm>
        </p:spPr>
        <p:txBody>
          <a:bodyPr anchor="b"/>
          <a:lstStyle>
            <a:lvl1pPr>
              <a:defRPr sz="2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057" y="987427"/>
            <a:ext cx="3749933" cy="4873625"/>
          </a:xfrm>
        </p:spPr>
        <p:txBody>
          <a:bodyPr/>
          <a:lstStyle>
            <a:lvl1pPr>
              <a:defRPr sz="2592"/>
            </a:lvl1pPr>
            <a:lvl2pPr>
              <a:defRPr sz="2268"/>
            </a:lvl2pPr>
            <a:lvl3pPr>
              <a:defRPr sz="1944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15" y="2057400"/>
            <a:ext cx="2389039" cy="3811588"/>
          </a:xfrm>
        </p:spPr>
        <p:txBody>
          <a:bodyPr/>
          <a:lstStyle>
            <a:lvl1pPr marL="0" indent="0">
              <a:buNone/>
              <a:defRPr sz="1296"/>
            </a:lvl1pPr>
            <a:lvl2pPr marL="370378" indent="0">
              <a:buNone/>
              <a:defRPr sz="1134"/>
            </a:lvl2pPr>
            <a:lvl3pPr marL="740755" indent="0">
              <a:buNone/>
              <a:defRPr sz="972"/>
            </a:lvl3pPr>
            <a:lvl4pPr marL="1111133" indent="0">
              <a:buNone/>
              <a:defRPr sz="810"/>
            </a:lvl4pPr>
            <a:lvl5pPr marL="1481511" indent="0">
              <a:buNone/>
              <a:defRPr sz="810"/>
            </a:lvl5pPr>
            <a:lvl6pPr marL="1851889" indent="0">
              <a:buNone/>
              <a:defRPr sz="810"/>
            </a:lvl6pPr>
            <a:lvl7pPr marL="2222266" indent="0">
              <a:buNone/>
              <a:defRPr sz="810"/>
            </a:lvl7pPr>
            <a:lvl8pPr marL="2592644" indent="0">
              <a:buNone/>
              <a:defRPr sz="810"/>
            </a:lvl8pPr>
            <a:lvl9pPr marL="2963022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457200"/>
            <a:ext cx="2389039" cy="1600200"/>
          </a:xfrm>
        </p:spPr>
        <p:txBody>
          <a:bodyPr anchor="b"/>
          <a:lstStyle>
            <a:lvl1pPr>
              <a:defRPr sz="2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49057" y="987427"/>
            <a:ext cx="3749933" cy="4873625"/>
          </a:xfrm>
        </p:spPr>
        <p:txBody>
          <a:bodyPr anchor="t"/>
          <a:lstStyle>
            <a:lvl1pPr marL="0" indent="0">
              <a:buNone/>
              <a:defRPr sz="2592"/>
            </a:lvl1pPr>
            <a:lvl2pPr marL="370378" indent="0">
              <a:buNone/>
              <a:defRPr sz="2268"/>
            </a:lvl2pPr>
            <a:lvl3pPr marL="740755" indent="0">
              <a:buNone/>
              <a:defRPr sz="1944"/>
            </a:lvl3pPr>
            <a:lvl4pPr marL="1111133" indent="0">
              <a:buNone/>
              <a:defRPr sz="1620"/>
            </a:lvl4pPr>
            <a:lvl5pPr marL="1481511" indent="0">
              <a:buNone/>
              <a:defRPr sz="1620"/>
            </a:lvl5pPr>
            <a:lvl6pPr marL="1851889" indent="0">
              <a:buNone/>
              <a:defRPr sz="1620"/>
            </a:lvl6pPr>
            <a:lvl7pPr marL="2222266" indent="0">
              <a:buNone/>
              <a:defRPr sz="1620"/>
            </a:lvl7pPr>
            <a:lvl8pPr marL="2592644" indent="0">
              <a:buNone/>
              <a:defRPr sz="1620"/>
            </a:lvl8pPr>
            <a:lvl9pPr marL="2963022" indent="0">
              <a:buNone/>
              <a:defRPr sz="16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15" y="2057400"/>
            <a:ext cx="2389039" cy="3811588"/>
          </a:xfrm>
        </p:spPr>
        <p:txBody>
          <a:bodyPr/>
          <a:lstStyle>
            <a:lvl1pPr marL="0" indent="0">
              <a:buNone/>
              <a:defRPr sz="1296"/>
            </a:lvl1pPr>
            <a:lvl2pPr marL="370378" indent="0">
              <a:buNone/>
              <a:defRPr sz="1134"/>
            </a:lvl2pPr>
            <a:lvl3pPr marL="740755" indent="0">
              <a:buNone/>
              <a:defRPr sz="972"/>
            </a:lvl3pPr>
            <a:lvl4pPr marL="1111133" indent="0">
              <a:buNone/>
              <a:defRPr sz="810"/>
            </a:lvl4pPr>
            <a:lvl5pPr marL="1481511" indent="0">
              <a:buNone/>
              <a:defRPr sz="810"/>
            </a:lvl5pPr>
            <a:lvl6pPr marL="1851889" indent="0">
              <a:buNone/>
              <a:defRPr sz="810"/>
            </a:lvl6pPr>
            <a:lvl7pPr marL="2222266" indent="0">
              <a:buNone/>
              <a:defRPr sz="810"/>
            </a:lvl7pPr>
            <a:lvl8pPr marL="2592644" indent="0">
              <a:buNone/>
              <a:defRPr sz="810"/>
            </a:lvl8pPr>
            <a:lvl9pPr marL="2963022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9250" y="365127"/>
            <a:ext cx="6388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250" y="1825625"/>
            <a:ext cx="6388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9250" y="6356352"/>
            <a:ext cx="16666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3660" y="6356352"/>
            <a:ext cx="24999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31388" y="6356352"/>
            <a:ext cx="16666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0755" rtl="0" eaLnBrk="1" latinLnBrk="0" hangingPunct="1">
        <a:lnSpc>
          <a:spcPct val="90000"/>
        </a:lnSpc>
        <a:spcBef>
          <a:spcPct val="0"/>
        </a:spcBef>
        <a:buNone/>
        <a:defRPr sz="3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89" indent="-185189" algn="l" defTabSz="740755" rtl="0" eaLnBrk="1" latinLnBrk="0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55567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25944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96322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666700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2037077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407455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777833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3148211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78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755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1133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511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889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2266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644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3022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6" t="2019" r="29642" b="1"/>
          <a:stretch/>
        </p:blipFill>
        <p:spPr>
          <a:xfrm>
            <a:off x="0" y="0"/>
            <a:ext cx="738915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476025" cy="46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755" y="45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6</cp:revision>
  <dcterms:created xsi:type="dcterms:W3CDTF">2016-09-07T07:09:57Z</dcterms:created>
  <dcterms:modified xsi:type="dcterms:W3CDTF">2016-09-08T05:59:28Z</dcterms:modified>
</cp:coreProperties>
</file>