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0116800" cy="4846638"/>
  <p:notesSz cx="6858000" cy="9144000"/>
  <p:defaultTextStyle>
    <a:defPPr>
      <a:defRPr lang="en-US"/>
    </a:defPPr>
    <a:lvl1pPr marL="0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1pPr>
    <a:lvl2pPr marL="351085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2pPr>
    <a:lvl3pPr marL="702172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3pPr>
    <a:lvl4pPr marL="1053258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4pPr>
    <a:lvl5pPr marL="1404344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5pPr>
    <a:lvl6pPr marL="1755430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6pPr>
    <a:lvl7pPr marL="2106515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7pPr>
    <a:lvl8pPr marL="2457602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8pPr>
    <a:lvl9pPr marL="2808688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-144" y="-400"/>
      </p:cViewPr>
      <p:guideLst>
        <p:guide orient="horz" pos="1526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793189"/>
            <a:ext cx="15087600" cy="1687348"/>
          </a:xfrm>
        </p:spPr>
        <p:txBody>
          <a:bodyPr anchor="b"/>
          <a:lstStyle>
            <a:lvl1pPr algn="ctr">
              <a:defRPr sz="4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545607"/>
            <a:ext cx="15087600" cy="1170149"/>
          </a:xfrm>
        </p:spPr>
        <p:txBody>
          <a:bodyPr/>
          <a:lstStyle>
            <a:lvl1pPr marL="0" indent="0" algn="ctr">
              <a:buNone/>
              <a:defRPr sz="1696"/>
            </a:lvl1pPr>
            <a:lvl2pPr marL="323103" indent="0" algn="ctr">
              <a:buNone/>
              <a:defRPr sz="1413"/>
            </a:lvl2pPr>
            <a:lvl3pPr marL="646206" indent="0" algn="ctr">
              <a:buNone/>
              <a:defRPr sz="1272"/>
            </a:lvl3pPr>
            <a:lvl4pPr marL="969310" indent="0" algn="ctr">
              <a:buNone/>
              <a:defRPr sz="1131"/>
            </a:lvl4pPr>
            <a:lvl5pPr marL="1292413" indent="0" algn="ctr">
              <a:buNone/>
              <a:defRPr sz="1131"/>
            </a:lvl5pPr>
            <a:lvl6pPr marL="1615516" indent="0" algn="ctr">
              <a:buNone/>
              <a:defRPr sz="1131"/>
            </a:lvl6pPr>
            <a:lvl7pPr marL="1938619" indent="0" algn="ctr">
              <a:buNone/>
              <a:defRPr sz="1131"/>
            </a:lvl7pPr>
            <a:lvl8pPr marL="2261723" indent="0" algn="ctr">
              <a:buNone/>
              <a:defRPr sz="1131"/>
            </a:lvl8pPr>
            <a:lvl9pPr marL="2584826" indent="0" algn="ctr">
              <a:buNone/>
              <a:defRPr sz="11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9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6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258038"/>
            <a:ext cx="4337685" cy="41073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258038"/>
            <a:ext cx="12761595" cy="41073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1208295"/>
            <a:ext cx="17350740" cy="2016066"/>
          </a:xfrm>
        </p:spPr>
        <p:txBody>
          <a:bodyPr anchor="b"/>
          <a:lstStyle>
            <a:lvl1pPr>
              <a:defRPr sz="4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3243434"/>
            <a:ext cx="17350740" cy="1060202"/>
          </a:xfrm>
        </p:spPr>
        <p:txBody>
          <a:bodyPr/>
          <a:lstStyle>
            <a:lvl1pPr marL="0" indent="0">
              <a:buNone/>
              <a:defRPr sz="1696">
                <a:solidFill>
                  <a:schemeClr val="tx1">
                    <a:tint val="75000"/>
                  </a:schemeClr>
                </a:solidFill>
              </a:defRPr>
            </a:lvl1pPr>
            <a:lvl2pPr marL="323103" indent="0">
              <a:buNone/>
              <a:defRPr sz="1413">
                <a:solidFill>
                  <a:schemeClr val="tx1">
                    <a:tint val="75000"/>
                  </a:schemeClr>
                </a:solidFill>
              </a:defRPr>
            </a:lvl2pPr>
            <a:lvl3pPr marL="646206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3pPr>
            <a:lvl4pPr marL="969310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4pPr>
            <a:lvl5pPr marL="1292413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5pPr>
            <a:lvl6pPr marL="1615516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6pPr>
            <a:lvl7pPr marL="1938619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7pPr>
            <a:lvl8pPr marL="2261723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8pPr>
            <a:lvl9pPr marL="2584826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1290193"/>
            <a:ext cx="8549640" cy="30751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1290193"/>
            <a:ext cx="8549640" cy="30751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1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58039"/>
            <a:ext cx="17350740" cy="9367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1188100"/>
            <a:ext cx="8510349" cy="582269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1770369"/>
            <a:ext cx="8510349" cy="2603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1188100"/>
            <a:ext cx="8552260" cy="582269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1770369"/>
            <a:ext cx="8552260" cy="2603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323109"/>
            <a:ext cx="6488191" cy="1130882"/>
          </a:xfrm>
        </p:spPr>
        <p:txBody>
          <a:bodyPr anchor="b"/>
          <a:lstStyle>
            <a:lvl1pPr>
              <a:defRPr sz="22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697827"/>
            <a:ext cx="10184130" cy="3444254"/>
          </a:xfrm>
        </p:spPr>
        <p:txBody>
          <a:bodyPr/>
          <a:lstStyle>
            <a:lvl1pPr>
              <a:defRPr sz="2261"/>
            </a:lvl1pPr>
            <a:lvl2pPr>
              <a:defRPr sz="1979"/>
            </a:lvl2pPr>
            <a:lvl3pPr>
              <a:defRPr sz="1696"/>
            </a:lvl3pPr>
            <a:lvl4pPr>
              <a:defRPr sz="1413"/>
            </a:lvl4pPr>
            <a:lvl5pPr>
              <a:defRPr sz="1413"/>
            </a:lvl5pPr>
            <a:lvl6pPr>
              <a:defRPr sz="1413"/>
            </a:lvl6pPr>
            <a:lvl7pPr>
              <a:defRPr sz="1413"/>
            </a:lvl7pPr>
            <a:lvl8pPr>
              <a:defRPr sz="1413"/>
            </a:lvl8pPr>
            <a:lvl9pPr>
              <a:defRPr sz="14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453991"/>
            <a:ext cx="6488191" cy="2693699"/>
          </a:xfrm>
        </p:spPr>
        <p:txBody>
          <a:bodyPr/>
          <a:lstStyle>
            <a:lvl1pPr marL="0" indent="0">
              <a:buNone/>
              <a:defRPr sz="1131"/>
            </a:lvl1pPr>
            <a:lvl2pPr marL="323103" indent="0">
              <a:buNone/>
              <a:defRPr sz="989"/>
            </a:lvl2pPr>
            <a:lvl3pPr marL="646206" indent="0">
              <a:buNone/>
              <a:defRPr sz="848"/>
            </a:lvl3pPr>
            <a:lvl4pPr marL="969310" indent="0">
              <a:buNone/>
              <a:defRPr sz="707"/>
            </a:lvl4pPr>
            <a:lvl5pPr marL="1292413" indent="0">
              <a:buNone/>
              <a:defRPr sz="707"/>
            </a:lvl5pPr>
            <a:lvl6pPr marL="1615516" indent="0">
              <a:buNone/>
              <a:defRPr sz="707"/>
            </a:lvl6pPr>
            <a:lvl7pPr marL="1938619" indent="0">
              <a:buNone/>
              <a:defRPr sz="707"/>
            </a:lvl7pPr>
            <a:lvl8pPr marL="2261723" indent="0">
              <a:buNone/>
              <a:defRPr sz="707"/>
            </a:lvl8pPr>
            <a:lvl9pPr marL="2584826" indent="0">
              <a:buNone/>
              <a:defRPr sz="7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323109"/>
            <a:ext cx="6488191" cy="1130882"/>
          </a:xfrm>
        </p:spPr>
        <p:txBody>
          <a:bodyPr anchor="b"/>
          <a:lstStyle>
            <a:lvl1pPr>
              <a:defRPr sz="22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697827"/>
            <a:ext cx="10184130" cy="3444254"/>
          </a:xfrm>
        </p:spPr>
        <p:txBody>
          <a:bodyPr anchor="t"/>
          <a:lstStyle>
            <a:lvl1pPr marL="0" indent="0">
              <a:buNone/>
              <a:defRPr sz="2261"/>
            </a:lvl1pPr>
            <a:lvl2pPr marL="323103" indent="0">
              <a:buNone/>
              <a:defRPr sz="1979"/>
            </a:lvl2pPr>
            <a:lvl3pPr marL="646206" indent="0">
              <a:buNone/>
              <a:defRPr sz="1696"/>
            </a:lvl3pPr>
            <a:lvl4pPr marL="969310" indent="0">
              <a:buNone/>
              <a:defRPr sz="1413"/>
            </a:lvl4pPr>
            <a:lvl5pPr marL="1292413" indent="0">
              <a:buNone/>
              <a:defRPr sz="1413"/>
            </a:lvl5pPr>
            <a:lvl6pPr marL="1615516" indent="0">
              <a:buNone/>
              <a:defRPr sz="1413"/>
            </a:lvl6pPr>
            <a:lvl7pPr marL="1938619" indent="0">
              <a:buNone/>
              <a:defRPr sz="1413"/>
            </a:lvl7pPr>
            <a:lvl8pPr marL="2261723" indent="0">
              <a:buNone/>
              <a:defRPr sz="1413"/>
            </a:lvl8pPr>
            <a:lvl9pPr marL="2584826" indent="0">
              <a:buNone/>
              <a:defRPr sz="141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453991"/>
            <a:ext cx="6488191" cy="2693699"/>
          </a:xfrm>
        </p:spPr>
        <p:txBody>
          <a:bodyPr/>
          <a:lstStyle>
            <a:lvl1pPr marL="0" indent="0">
              <a:buNone/>
              <a:defRPr sz="1131"/>
            </a:lvl1pPr>
            <a:lvl2pPr marL="323103" indent="0">
              <a:buNone/>
              <a:defRPr sz="989"/>
            </a:lvl2pPr>
            <a:lvl3pPr marL="646206" indent="0">
              <a:buNone/>
              <a:defRPr sz="848"/>
            </a:lvl3pPr>
            <a:lvl4pPr marL="969310" indent="0">
              <a:buNone/>
              <a:defRPr sz="707"/>
            </a:lvl4pPr>
            <a:lvl5pPr marL="1292413" indent="0">
              <a:buNone/>
              <a:defRPr sz="707"/>
            </a:lvl5pPr>
            <a:lvl6pPr marL="1615516" indent="0">
              <a:buNone/>
              <a:defRPr sz="707"/>
            </a:lvl6pPr>
            <a:lvl7pPr marL="1938619" indent="0">
              <a:buNone/>
              <a:defRPr sz="707"/>
            </a:lvl7pPr>
            <a:lvl8pPr marL="2261723" indent="0">
              <a:buNone/>
              <a:defRPr sz="707"/>
            </a:lvl8pPr>
            <a:lvl9pPr marL="2584826" indent="0">
              <a:buNone/>
              <a:defRPr sz="7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258039"/>
            <a:ext cx="17350740" cy="93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1290193"/>
            <a:ext cx="17350740" cy="307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4492116"/>
            <a:ext cx="452628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8A1E-B637-4BD9-BE1A-0386C6BDEFE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4492116"/>
            <a:ext cx="678942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4492116"/>
            <a:ext cx="452628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46206" rtl="0" eaLnBrk="1" latinLnBrk="0" hangingPunct="1">
        <a:lnSpc>
          <a:spcPct val="90000"/>
        </a:lnSpc>
        <a:spcBef>
          <a:spcPct val="0"/>
        </a:spcBef>
        <a:buNone/>
        <a:defRPr sz="31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552" indent="-161552" algn="l" defTabSz="646206" rtl="0" eaLnBrk="1" latinLnBrk="0" hangingPunct="1">
        <a:lnSpc>
          <a:spcPct val="90000"/>
        </a:lnSpc>
        <a:spcBef>
          <a:spcPts val="707"/>
        </a:spcBef>
        <a:buFont typeface="Arial" panose="020B0604020202020204" pitchFamily="34" charset="0"/>
        <a:buChar char="•"/>
        <a:defRPr sz="1979" kern="1200">
          <a:solidFill>
            <a:schemeClr val="tx1"/>
          </a:solidFill>
          <a:latin typeface="+mn-lt"/>
          <a:ea typeface="+mn-ea"/>
          <a:cs typeface="+mn-cs"/>
        </a:defRPr>
      </a:lvl1pPr>
      <a:lvl2pPr marL="484655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696" kern="1200">
          <a:solidFill>
            <a:schemeClr val="tx1"/>
          </a:solidFill>
          <a:latin typeface="+mn-lt"/>
          <a:ea typeface="+mn-ea"/>
          <a:cs typeface="+mn-cs"/>
        </a:defRPr>
      </a:lvl2pPr>
      <a:lvl3pPr marL="80775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3pPr>
      <a:lvl4pPr marL="1130861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453965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77706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2100171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423274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74637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1pPr>
      <a:lvl2pPr marL="32310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4620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3pPr>
      <a:lvl4pPr marL="969310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29241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61551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38619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26172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58482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36111" y="44513"/>
            <a:ext cx="19842197" cy="4757881"/>
            <a:chOff x="44670" y="44513"/>
            <a:chExt cx="19842197" cy="4757881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61736" y="44514"/>
              <a:ext cx="5025131" cy="474282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8984" y="44514"/>
              <a:ext cx="5427894" cy="474282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8676" y="44514"/>
              <a:ext cx="4930198" cy="475788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20" y="44514"/>
              <a:ext cx="4410856" cy="475788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grpSp>
          <p:nvGrpSpPr>
            <p:cNvPr id="61" name="Group 60"/>
            <p:cNvGrpSpPr/>
            <p:nvPr/>
          </p:nvGrpSpPr>
          <p:grpSpPr>
            <a:xfrm>
              <a:off x="44670" y="44513"/>
              <a:ext cx="779769" cy="646331"/>
              <a:chOff x="117045" y="124909"/>
              <a:chExt cx="779769" cy="64633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17045" y="124909"/>
                <a:ext cx="470443" cy="510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63803" y="124909"/>
                <a:ext cx="7330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a.</a:t>
                </a:r>
                <a:endParaRPr lang="en-US" sz="36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524794" y="44513"/>
              <a:ext cx="569051" cy="584775"/>
              <a:chOff x="4908474" y="124908"/>
              <a:chExt cx="569051" cy="58477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908474" y="124909"/>
                <a:ext cx="470443" cy="510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955233" y="124908"/>
                <a:ext cx="5222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b</a:t>
                </a:r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9423732" y="44513"/>
              <a:ext cx="627021" cy="584775"/>
              <a:chOff x="9740540" y="146701"/>
              <a:chExt cx="627021" cy="58477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9740540" y="146701"/>
                <a:ext cx="470443" cy="510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787298" y="146701"/>
                <a:ext cx="5802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</a:t>
                </a:r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4861736" y="44514"/>
              <a:ext cx="658953" cy="584775"/>
              <a:chOff x="17785861" y="146701"/>
              <a:chExt cx="658953" cy="58477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7785861" y="146701"/>
                <a:ext cx="470443" cy="510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7832619" y="146701"/>
                <a:ext cx="6121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</a:t>
                </a:r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1563026" y="3569220"/>
              <a:ext cx="1802125" cy="103601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51929" y="3548616"/>
              <a:ext cx="180212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/>
                  <a:cs typeface="Times New Roman"/>
                </a:rPr>
                <a:t>T</a:t>
              </a:r>
              <a:r>
                <a:rPr lang="en-US" sz="3200" dirty="0" smtClean="0"/>
                <a:t> </a:t>
              </a:r>
              <a:r>
                <a:rPr lang="en-US" sz="3200" dirty="0" smtClean="0"/>
                <a:t>= </a:t>
              </a:r>
              <a:r>
                <a:rPr lang="en-US" sz="3200" dirty="0" smtClean="0"/>
                <a:t>10 s</a:t>
              </a:r>
              <a:endParaRPr lang="en-US" sz="3200" dirty="0" smtClean="0"/>
            </a:p>
            <a:p>
              <a:pPr algn="ctr"/>
              <a:r>
                <a:rPr lang="en-US" sz="3200" dirty="0" smtClean="0"/>
                <a:t>Retrieval</a:t>
              </a:r>
              <a:endParaRPr lang="en-US" sz="3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83298" y="2056008"/>
              <a:ext cx="19016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 smtClean="0">
                  <a:latin typeface="Times New Roman"/>
                  <a:cs typeface="Times New Roman"/>
                </a:rPr>
                <a:t>T</a:t>
              </a:r>
              <a:r>
                <a:rPr lang="en-US" sz="3200" dirty="0" smtClean="0"/>
                <a:t> = </a:t>
              </a:r>
              <a:r>
                <a:rPr lang="en-US" sz="3200" dirty="0" smtClean="0"/>
                <a:t>30 s</a:t>
              </a:r>
              <a:endParaRPr lang="en-US" sz="3200" dirty="0" smtClean="0"/>
            </a:p>
            <a:p>
              <a:pPr algn="ctr"/>
              <a:r>
                <a:rPr lang="en-US" sz="3200" dirty="0" smtClean="0"/>
                <a:t>Deploying</a:t>
              </a:r>
              <a:endParaRPr lang="en-US" sz="3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092596" y="1999560"/>
              <a:ext cx="19505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/>
                  <a:cs typeface="Times New Roman"/>
                </a:rPr>
                <a:t>T</a:t>
              </a:r>
              <a:r>
                <a:rPr lang="en-US" sz="3200" dirty="0" smtClean="0"/>
                <a:t> </a:t>
              </a:r>
              <a:r>
                <a:rPr lang="en-US" sz="3200" dirty="0" smtClean="0"/>
                <a:t>= </a:t>
              </a:r>
              <a:r>
                <a:rPr lang="en-US" sz="3200" dirty="0" smtClean="0"/>
                <a:t>35 s</a:t>
              </a:r>
              <a:endParaRPr lang="en-US" sz="3200" dirty="0" smtClean="0"/>
            </a:p>
            <a:p>
              <a:pPr algn="ctr"/>
              <a:r>
                <a:rPr lang="en-US" sz="3200" dirty="0" smtClean="0"/>
                <a:t>Dropped</a:t>
              </a:r>
              <a:endParaRPr lang="en-US" sz="3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269550" y="1999560"/>
              <a:ext cx="22095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/>
                  <a:cs typeface="Times New Roman"/>
                </a:rPr>
                <a:t>T</a:t>
              </a:r>
              <a:r>
                <a:rPr lang="en-US" sz="3200" dirty="0" smtClean="0"/>
                <a:t> </a:t>
              </a:r>
              <a:r>
                <a:rPr lang="en-US" sz="3200" dirty="0" smtClean="0"/>
                <a:t>= </a:t>
              </a:r>
              <a:r>
                <a:rPr lang="en-US" sz="3200" dirty="0" smtClean="0"/>
                <a:t>50 s</a:t>
              </a:r>
              <a:endParaRPr lang="en-US" sz="3200" dirty="0" smtClean="0"/>
            </a:p>
            <a:p>
              <a:pPr algn="ctr"/>
              <a:r>
                <a:rPr lang="en-US" sz="3200" dirty="0" smtClean="0"/>
                <a:t>Landing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33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28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Aaron Becker</cp:lastModifiedBy>
  <cp:revision>10</cp:revision>
  <dcterms:created xsi:type="dcterms:W3CDTF">2016-09-10T23:33:23Z</dcterms:created>
  <dcterms:modified xsi:type="dcterms:W3CDTF">2016-12-07T19:16:32Z</dcterms:modified>
</cp:coreProperties>
</file>