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61838" cy="6583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077416"/>
            <a:ext cx="9121379" cy="2291986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457790"/>
            <a:ext cx="9121379" cy="1589455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6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350503"/>
            <a:ext cx="2622396" cy="55790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350503"/>
            <a:ext cx="7715166" cy="55790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6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641270"/>
            <a:ext cx="10489585" cy="2738496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4405673"/>
            <a:ext cx="10489585" cy="1440110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1pPr>
            <a:lvl2pPr marL="438912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82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73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64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56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47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38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29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752516"/>
            <a:ext cx="5168781" cy="41770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752516"/>
            <a:ext cx="5168781" cy="41770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50504"/>
            <a:ext cx="10489585" cy="12724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613839"/>
            <a:ext cx="5145027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404756"/>
            <a:ext cx="5145027" cy="3537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613839"/>
            <a:ext cx="5170365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404756"/>
            <a:ext cx="5170365" cy="3537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38891"/>
            <a:ext cx="3922509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947883"/>
            <a:ext cx="6156930" cy="4678455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975009"/>
            <a:ext cx="3922509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38891"/>
            <a:ext cx="3922509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947883"/>
            <a:ext cx="6156930" cy="4678455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12" indent="0">
              <a:buNone/>
              <a:defRPr sz="2688"/>
            </a:lvl2pPr>
            <a:lvl3pPr marL="877824" indent="0">
              <a:buNone/>
              <a:defRPr sz="2304"/>
            </a:lvl3pPr>
            <a:lvl4pPr marL="1316736" indent="0">
              <a:buNone/>
              <a:defRPr sz="1920"/>
            </a:lvl4pPr>
            <a:lvl5pPr marL="1755648" indent="0">
              <a:buNone/>
              <a:defRPr sz="1920"/>
            </a:lvl5pPr>
            <a:lvl6pPr marL="2194560" indent="0">
              <a:buNone/>
              <a:defRPr sz="1920"/>
            </a:lvl6pPr>
            <a:lvl7pPr marL="2633472" indent="0">
              <a:buNone/>
              <a:defRPr sz="1920"/>
            </a:lvl7pPr>
            <a:lvl8pPr marL="3072384" indent="0">
              <a:buNone/>
              <a:defRPr sz="1920"/>
            </a:lvl8pPr>
            <a:lvl9pPr marL="3511296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975009"/>
            <a:ext cx="3922509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7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350504"/>
            <a:ext cx="10489585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752516"/>
            <a:ext cx="10489585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6101803"/>
            <a:ext cx="2736414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1645-FC76-43C1-A572-DBB15ADD633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6101803"/>
            <a:ext cx="410462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6101803"/>
            <a:ext cx="2736414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7824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877824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016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3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48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7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9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5" t="6516" r="8642"/>
          <a:stretch/>
        </p:blipFill>
        <p:spPr>
          <a:xfrm>
            <a:off x="-6523" y="138022"/>
            <a:ext cx="12168361" cy="63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7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2016-12-05T23:14:35Z</dcterms:created>
  <dcterms:modified xsi:type="dcterms:W3CDTF">2016-12-06T22:16:05Z</dcterms:modified>
</cp:coreProperties>
</file>