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6308725" cy="9875838"/>
  <p:notesSz cx="6858000" cy="9144000"/>
  <p:defaultTextStyle>
    <a:defPPr>
      <a:defRPr lang="en-US"/>
    </a:defPPr>
    <a:lvl1pPr marL="0" algn="l" defTabSz="782726" rtl="0" eaLnBrk="1" latinLnBrk="0" hangingPunct="1">
      <a:defRPr sz="1541" kern="1200">
        <a:solidFill>
          <a:schemeClr val="tx1"/>
        </a:solidFill>
        <a:latin typeface="+mn-lt"/>
        <a:ea typeface="+mn-ea"/>
        <a:cs typeface="+mn-cs"/>
      </a:defRPr>
    </a:lvl1pPr>
    <a:lvl2pPr marL="391363" algn="l" defTabSz="782726" rtl="0" eaLnBrk="1" latinLnBrk="0" hangingPunct="1">
      <a:defRPr sz="1541" kern="1200">
        <a:solidFill>
          <a:schemeClr val="tx1"/>
        </a:solidFill>
        <a:latin typeface="+mn-lt"/>
        <a:ea typeface="+mn-ea"/>
        <a:cs typeface="+mn-cs"/>
      </a:defRPr>
    </a:lvl2pPr>
    <a:lvl3pPr marL="782726" algn="l" defTabSz="782726" rtl="0" eaLnBrk="1" latinLnBrk="0" hangingPunct="1">
      <a:defRPr sz="1541" kern="1200">
        <a:solidFill>
          <a:schemeClr val="tx1"/>
        </a:solidFill>
        <a:latin typeface="+mn-lt"/>
        <a:ea typeface="+mn-ea"/>
        <a:cs typeface="+mn-cs"/>
      </a:defRPr>
    </a:lvl3pPr>
    <a:lvl4pPr marL="1174090" algn="l" defTabSz="782726" rtl="0" eaLnBrk="1" latinLnBrk="0" hangingPunct="1">
      <a:defRPr sz="1541" kern="1200">
        <a:solidFill>
          <a:schemeClr val="tx1"/>
        </a:solidFill>
        <a:latin typeface="+mn-lt"/>
        <a:ea typeface="+mn-ea"/>
        <a:cs typeface="+mn-cs"/>
      </a:defRPr>
    </a:lvl4pPr>
    <a:lvl5pPr marL="1565453" algn="l" defTabSz="782726" rtl="0" eaLnBrk="1" latinLnBrk="0" hangingPunct="1">
      <a:defRPr sz="1541" kern="1200">
        <a:solidFill>
          <a:schemeClr val="tx1"/>
        </a:solidFill>
        <a:latin typeface="+mn-lt"/>
        <a:ea typeface="+mn-ea"/>
        <a:cs typeface="+mn-cs"/>
      </a:defRPr>
    </a:lvl5pPr>
    <a:lvl6pPr marL="1956816" algn="l" defTabSz="782726" rtl="0" eaLnBrk="1" latinLnBrk="0" hangingPunct="1">
      <a:defRPr sz="1541" kern="1200">
        <a:solidFill>
          <a:schemeClr val="tx1"/>
        </a:solidFill>
        <a:latin typeface="+mn-lt"/>
        <a:ea typeface="+mn-ea"/>
        <a:cs typeface="+mn-cs"/>
      </a:defRPr>
    </a:lvl6pPr>
    <a:lvl7pPr marL="2348179" algn="l" defTabSz="782726" rtl="0" eaLnBrk="1" latinLnBrk="0" hangingPunct="1">
      <a:defRPr sz="1541" kern="1200">
        <a:solidFill>
          <a:schemeClr val="tx1"/>
        </a:solidFill>
        <a:latin typeface="+mn-lt"/>
        <a:ea typeface="+mn-ea"/>
        <a:cs typeface="+mn-cs"/>
      </a:defRPr>
    </a:lvl7pPr>
    <a:lvl8pPr marL="2739542" algn="l" defTabSz="782726" rtl="0" eaLnBrk="1" latinLnBrk="0" hangingPunct="1">
      <a:defRPr sz="1541" kern="1200">
        <a:solidFill>
          <a:schemeClr val="tx1"/>
        </a:solidFill>
        <a:latin typeface="+mn-lt"/>
        <a:ea typeface="+mn-ea"/>
        <a:cs typeface="+mn-cs"/>
      </a:defRPr>
    </a:lvl8pPr>
    <a:lvl9pPr marL="3130906" algn="l" defTabSz="782726" rtl="0" eaLnBrk="1" latinLnBrk="0" hangingPunct="1">
      <a:defRPr sz="154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10">
          <p15:clr>
            <a:srgbClr val="A4A3A4"/>
          </p15:clr>
        </p15:guide>
        <p15:guide id="2" pos="198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2587" y="19"/>
      </p:cViewPr>
      <p:guideLst>
        <p:guide orient="horz" pos="3110"/>
        <p:guide pos="19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155" y="1616255"/>
            <a:ext cx="5362416" cy="3438255"/>
          </a:xfrm>
        </p:spPr>
        <p:txBody>
          <a:bodyPr anchor="b"/>
          <a:lstStyle>
            <a:lvl1pPr algn="ctr">
              <a:defRPr sz="41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8591" y="5187102"/>
            <a:ext cx="4731544" cy="2384374"/>
          </a:xfrm>
        </p:spPr>
        <p:txBody>
          <a:bodyPr/>
          <a:lstStyle>
            <a:lvl1pPr marL="0" indent="0" algn="ctr">
              <a:buNone/>
              <a:defRPr sz="1656"/>
            </a:lvl1pPr>
            <a:lvl2pPr marL="315422" indent="0" algn="ctr">
              <a:buNone/>
              <a:defRPr sz="1380"/>
            </a:lvl2pPr>
            <a:lvl3pPr marL="630845" indent="0" algn="ctr">
              <a:buNone/>
              <a:defRPr sz="1242"/>
            </a:lvl3pPr>
            <a:lvl4pPr marL="946267" indent="0" algn="ctr">
              <a:buNone/>
              <a:defRPr sz="1104"/>
            </a:lvl4pPr>
            <a:lvl5pPr marL="1261689" indent="0" algn="ctr">
              <a:buNone/>
              <a:defRPr sz="1104"/>
            </a:lvl5pPr>
            <a:lvl6pPr marL="1577111" indent="0" algn="ctr">
              <a:buNone/>
              <a:defRPr sz="1104"/>
            </a:lvl6pPr>
            <a:lvl7pPr marL="1892534" indent="0" algn="ctr">
              <a:buNone/>
              <a:defRPr sz="1104"/>
            </a:lvl7pPr>
            <a:lvl8pPr marL="2207956" indent="0" algn="ctr">
              <a:buNone/>
              <a:defRPr sz="1104"/>
            </a:lvl8pPr>
            <a:lvl9pPr marL="2523378" indent="0" algn="ctr">
              <a:buNone/>
              <a:defRPr sz="110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AC1E3-6098-4FC5-AB3B-96AF947B43B2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65030-1275-4DA5-95C6-A4608D166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382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AC1E3-6098-4FC5-AB3B-96AF947B43B2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65030-1275-4DA5-95C6-A4608D166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320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14682" y="525797"/>
            <a:ext cx="1360319" cy="83693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3725" y="525797"/>
            <a:ext cx="4002097" cy="83693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AC1E3-6098-4FC5-AB3B-96AF947B43B2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65030-1275-4DA5-95C6-A4608D166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18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AC1E3-6098-4FC5-AB3B-96AF947B43B2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65030-1275-4DA5-95C6-A4608D166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32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440" y="2462104"/>
            <a:ext cx="5441275" cy="4108074"/>
          </a:xfrm>
        </p:spPr>
        <p:txBody>
          <a:bodyPr anchor="b"/>
          <a:lstStyle>
            <a:lvl1pPr>
              <a:defRPr sz="41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0440" y="6609042"/>
            <a:ext cx="5441275" cy="2160339"/>
          </a:xfrm>
        </p:spPr>
        <p:txBody>
          <a:bodyPr/>
          <a:lstStyle>
            <a:lvl1pPr marL="0" indent="0">
              <a:buNone/>
              <a:defRPr sz="1656">
                <a:solidFill>
                  <a:schemeClr val="tx1"/>
                </a:solidFill>
              </a:defRPr>
            </a:lvl1pPr>
            <a:lvl2pPr marL="315422" indent="0">
              <a:buNone/>
              <a:defRPr sz="1380">
                <a:solidFill>
                  <a:schemeClr val="tx1">
                    <a:tint val="75000"/>
                  </a:schemeClr>
                </a:solidFill>
              </a:defRPr>
            </a:lvl2pPr>
            <a:lvl3pPr marL="630845" indent="0">
              <a:buNone/>
              <a:defRPr sz="1242">
                <a:solidFill>
                  <a:schemeClr val="tx1">
                    <a:tint val="75000"/>
                  </a:schemeClr>
                </a:solidFill>
              </a:defRPr>
            </a:lvl3pPr>
            <a:lvl4pPr marL="946267" indent="0">
              <a:buNone/>
              <a:defRPr sz="1104">
                <a:solidFill>
                  <a:schemeClr val="tx1">
                    <a:tint val="75000"/>
                  </a:schemeClr>
                </a:solidFill>
              </a:defRPr>
            </a:lvl4pPr>
            <a:lvl5pPr marL="1261689" indent="0">
              <a:buNone/>
              <a:defRPr sz="1104">
                <a:solidFill>
                  <a:schemeClr val="tx1">
                    <a:tint val="75000"/>
                  </a:schemeClr>
                </a:solidFill>
              </a:defRPr>
            </a:lvl5pPr>
            <a:lvl6pPr marL="1577111" indent="0">
              <a:buNone/>
              <a:defRPr sz="1104">
                <a:solidFill>
                  <a:schemeClr val="tx1">
                    <a:tint val="75000"/>
                  </a:schemeClr>
                </a:solidFill>
              </a:defRPr>
            </a:lvl6pPr>
            <a:lvl7pPr marL="1892534" indent="0">
              <a:buNone/>
              <a:defRPr sz="1104">
                <a:solidFill>
                  <a:schemeClr val="tx1">
                    <a:tint val="75000"/>
                  </a:schemeClr>
                </a:solidFill>
              </a:defRPr>
            </a:lvl7pPr>
            <a:lvl8pPr marL="2207956" indent="0">
              <a:buNone/>
              <a:defRPr sz="1104">
                <a:solidFill>
                  <a:schemeClr val="tx1">
                    <a:tint val="75000"/>
                  </a:schemeClr>
                </a:solidFill>
              </a:defRPr>
            </a:lvl8pPr>
            <a:lvl9pPr marL="2523378" indent="0">
              <a:buNone/>
              <a:defRPr sz="11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AC1E3-6098-4FC5-AB3B-96AF947B43B2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65030-1275-4DA5-95C6-A4608D166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878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3725" y="2628985"/>
            <a:ext cx="2681208" cy="62661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93792" y="2628985"/>
            <a:ext cx="2681208" cy="62661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AC1E3-6098-4FC5-AB3B-96AF947B43B2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65030-1275-4DA5-95C6-A4608D166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115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547" y="525799"/>
            <a:ext cx="5441275" cy="19088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4547" y="2420953"/>
            <a:ext cx="2668886" cy="1186471"/>
          </a:xfrm>
        </p:spPr>
        <p:txBody>
          <a:bodyPr anchor="b"/>
          <a:lstStyle>
            <a:lvl1pPr marL="0" indent="0">
              <a:buNone/>
              <a:defRPr sz="1656" b="1"/>
            </a:lvl1pPr>
            <a:lvl2pPr marL="315422" indent="0">
              <a:buNone/>
              <a:defRPr sz="1380" b="1"/>
            </a:lvl2pPr>
            <a:lvl3pPr marL="630845" indent="0">
              <a:buNone/>
              <a:defRPr sz="1242" b="1"/>
            </a:lvl3pPr>
            <a:lvl4pPr marL="946267" indent="0">
              <a:buNone/>
              <a:defRPr sz="1104" b="1"/>
            </a:lvl4pPr>
            <a:lvl5pPr marL="1261689" indent="0">
              <a:buNone/>
              <a:defRPr sz="1104" b="1"/>
            </a:lvl5pPr>
            <a:lvl6pPr marL="1577111" indent="0">
              <a:buNone/>
              <a:defRPr sz="1104" b="1"/>
            </a:lvl6pPr>
            <a:lvl7pPr marL="1892534" indent="0">
              <a:buNone/>
              <a:defRPr sz="1104" b="1"/>
            </a:lvl7pPr>
            <a:lvl8pPr marL="2207956" indent="0">
              <a:buNone/>
              <a:defRPr sz="1104" b="1"/>
            </a:lvl8pPr>
            <a:lvl9pPr marL="2523378" indent="0">
              <a:buNone/>
              <a:defRPr sz="110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4547" y="3607424"/>
            <a:ext cx="2668886" cy="530597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93792" y="2420953"/>
            <a:ext cx="2682030" cy="1186471"/>
          </a:xfrm>
        </p:spPr>
        <p:txBody>
          <a:bodyPr anchor="b"/>
          <a:lstStyle>
            <a:lvl1pPr marL="0" indent="0">
              <a:buNone/>
              <a:defRPr sz="1656" b="1"/>
            </a:lvl1pPr>
            <a:lvl2pPr marL="315422" indent="0">
              <a:buNone/>
              <a:defRPr sz="1380" b="1"/>
            </a:lvl2pPr>
            <a:lvl3pPr marL="630845" indent="0">
              <a:buNone/>
              <a:defRPr sz="1242" b="1"/>
            </a:lvl3pPr>
            <a:lvl4pPr marL="946267" indent="0">
              <a:buNone/>
              <a:defRPr sz="1104" b="1"/>
            </a:lvl4pPr>
            <a:lvl5pPr marL="1261689" indent="0">
              <a:buNone/>
              <a:defRPr sz="1104" b="1"/>
            </a:lvl5pPr>
            <a:lvl6pPr marL="1577111" indent="0">
              <a:buNone/>
              <a:defRPr sz="1104" b="1"/>
            </a:lvl6pPr>
            <a:lvl7pPr marL="1892534" indent="0">
              <a:buNone/>
              <a:defRPr sz="1104" b="1"/>
            </a:lvl7pPr>
            <a:lvl8pPr marL="2207956" indent="0">
              <a:buNone/>
              <a:defRPr sz="1104" b="1"/>
            </a:lvl8pPr>
            <a:lvl9pPr marL="2523378" indent="0">
              <a:buNone/>
              <a:defRPr sz="110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93792" y="3607424"/>
            <a:ext cx="2682030" cy="530597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AC1E3-6098-4FC5-AB3B-96AF947B43B2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65030-1275-4DA5-95C6-A4608D166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85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AC1E3-6098-4FC5-AB3B-96AF947B43B2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65030-1275-4DA5-95C6-A4608D166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343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AC1E3-6098-4FC5-AB3B-96AF947B43B2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65030-1275-4DA5-95C6-A4608D166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72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547" y="658389"/>
            <a:ext cx="2034728" cy="2304362"/>
          </a:xfrm>
        </p:spPr>
        <p:txBody>
          <a:bodyPr anchor="b"/>
          <a:lstStyle>
            <a:lvl1pPr>
              <a:defRPr sz="220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2030" y="1421940"/>
            <a:ext cx="3193792" cy="7018246"/>
          </a:xfrm>
        </p:spPr>
        <p:txBody>
          <a:bodyPr/>
          <a:lstStyle>
            <a:lvl1pPr>
              <a:defRPr sz="2208"/>
            </a:lvl1pPr>
            <a:lvl2pPr>
              <a:defRPr sz="1932"/>
            </a:lvl2pPr>
            <a:lvl3pPr>
              <a:defRPr sz="1656"/>
            </a:lvl3pPr>
            <a:lvl4pPr>
              <a:defRPr sz="1380"/>
            </a:lvl4pPr>
            <a:lvl5pPr>
              <a:defRPr sz="1380"/>
            </a:lvl5pPr>
            <a:lvl6pPr>
              <a:defRPr sz="1380"/>
            </a:lvl6pPr>
            <a:lvl7pPr>
              <a:defRPr sz="1380"/>
            </a:lvl7pPr>
            <a:lvl8pPr>
              <a:defRPr sz="1380"/>
            </a:lvl8pPr>
            <a:lvl9pPr>
              <a:defRPr sz="138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4547" y="2962752"/>
            <a:ext cx="2034728" cy="5488863"/>
          </a:xfrm>
        </p:spPr>
        <p:txBody>
          <a:bodyPr/>
          <a:lstStyle>
            <a:lvl1pPr marL="0" indent="0">
              <a:buNone/>
              <a:defRPr sz="1104"/>
            </a:lvl1pPr>
            <a:lvl2pPr marL="315422" indent="0">
              <a:buNone/>
              <a:defRPr sz="966"/>
            </a:lvl2pPr>
            <a:lvl3pPr marL="630845" indent="0">
              <a:buNone/>
              <a:defRPr sz="828"/>
            </a:lvl3pPr>
            <a:lvl4pPr marL="946267" indent="0">
              <a:buNone/>
              <a:defRPr sz="690"/>
            </a:lvl4pPr>
            <a:lvl5pPr marL="1261689" indent="0">
              <a:buNone/>
              <a:defRPr sz="690"/>
            </a:lvl5pPr>
            <a:lvl6pPr marL="1577111" indent="0">
              <a:buNone/>
              <a:defRPr sz="690"/>
            </a:lvl6pPr>
            <a:lvl7pPr marL="1892534" indent="0">
              <a:buNone/>
              <a:defRPr sz="690"/>
            </a:lvl7pPr>
            <a:lvl8pPr marL="2207956" indent="0">
              <a:buNone/>
              <a:defRPr sz="690"/>
            </a:lvl8pPr>
            <a:lvl9pPr marL="2523378" indent="0">
              <a:buNone/>
              <a:defRPr sz="69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AC1E3-6098-4FC5-AB3B-96AF947B43B2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65030-1275-4DA5-95C6-A4608D166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718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547" y="658389"/>
            <a:ext cx="2034728" cy="2304362"/>
          </a:xfrm>
        </p:spPr>
        <p:txBody>
          <a:bodyPr anchor="b"/>
          <a:lstStyle>
            <a:lvl1pPr>
              <a:defRPr sz="220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82030" y="1421940"/>
            <a:ext cx="3193792" cy="7018246"/>
          </a:xfrm>
        </p:spPr>
        <p:txBody>
          <a:bodyPr anchor="t"/>
          <a:lstStyle>
            <a:lvl1pPr marL="0" indent="0">
              <a:buNone/>
              <a:defRPr sz="2208"/>
            </a:lvl1pPr>
            <a:lvl2pPr marL="315422" indent="0">
              <a:buNone/>
              <a:defRPr sz="1932"/>
            </a:lvl2pPr>
            <a:lvl3pPr marL="630845" indent="0">
              <a:buNone/>
              <a:defRPr sz="1656"/>
            </a:lvl3pPr>
            <a:lvl4pPr marL="946267" indent="0">
              <a:buNone/>
              <a:defRPr sz="1380"/>
            </a:lvl4pPr>
            <a:lvl5pPr marL="1261689" indent="0">
              <a:buNone/>
              <a:defRPr sz="1380"/>
            </a:lvl5pPr>
            <a:lvl6pPr marL="1577111" indent="0">
              <a:buNone/>
              <a:defRPr sz="1380"/>
            </a:lvl6pPr>
            <a:lvl7pPr marL="1892534" indent="0">
              <a:buNone/>
              <a:defRPr sz="1380"/>
            </a:lvl7pPr>
            <a:lvl8pPr marL="2207956" indent="0">
              <a:buNone/>
              <a:defRPr sz="1380"/>
            </a:lvl8pPr>
            <a:lvl9pPr marL="2523378" indent="0">
              <a:buNone/>
              <a:defRPr sz="138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4547" y="2962752"/>
            <a:ext cx="2034728" cy="5488863"/>
          </a:xfrm>
        </p:spPr>
        <p:txBody>
          <a:bodyPr/>
          <a:lstStyle>
            <a:lvl1pPr marL="0" indent="0">
              <a:buNone/>
              <a:defRPr sz="1104"/>
            </a:lvl1pPr>
            <a:lvl2pPr marL="315422" indent="0">
              <a:buNone/>
              <a:defRPr sz="966"/>
            </a:lvl2pPr>
            <a:lvl3pPr marL="630845" indent="0">
              <a:buNone/>
              <a:defRPr sz="828"/>
            </a:lvl3pPr>
            <a:lvl4pPr marL="946267" indent="0">
              <a:buNone/>
              <a:defRPr sz="690"/>
            </a:lvl4pPr>
            <a:lvl5pPr marL="1261689" indent="0">
              <a:buNone/>
              <a:defRPr sz="690"/>
            </a:lvl5pPr>
            <a:lvl6pPr marL="1577111" indent="0">
              <a:buNone/>
              <a:defRPr sz="690"/>
            </a:lvl6pPr>
            <a:lvl7pPr marL="1892534" indent="0">
              <a:buNone/>
              <a:defRPr sz="690"/>
            </a:lvl7pPr>
            <a:lvl8pPr marL="2207956" indent="0">
              <a:buNone/>
              <a:defRPr sz="690"/>
            </a:lvl8pPr>
            <a:lvl9pPr marL="2523378" indent="0">
              <a:buNone/>
              <a:defRPr sz="69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AC1E3-6098-4FC5-AB3B-96AF947B43B2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65030-1275-4DA5-95C6-A4608D166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850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3725" y="525799"/>
            <a:ext cx="5441275" cy="1908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3725" y="2628985"/>
            <a:ext cx="5441275" cy="6266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3725" y="9153441"/>
            <a:ext cx="1419463" cy="525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AC1E3-6098-4FC5-AB3B-96AF947B43B2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9765" y="9153441"/>
            <a:ext cx="2129195" cy="525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55537" y="9153441"/>
            <a:ext cx="1419463" cy="525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65030-1275-4DA5-95C6-A4608D166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361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630845" rtl="0" eaLnBrk="1" latinLnBrk="0" hangingPunct="1">
        <a:lnSpc>
          <a:spcPct val="90000"/>
        </a:lnSpc>
        <a:spcBef>
          <a:spcPct val="0"/>
        </a:spcBef>
        <a:buNone/>
        <a:defRPr sz="303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7711" indent="-157711" algn="l" defTabSz="630845" rtl="0" eaLnBrk="1" latinLnBrk="0" hangingPunct="1">
        <a:lnSpc>
          <a:spcPct val="90000"/>
        </a:lnSpc>
        <a:spcBef>
          <a:spcPts val="690"/>
        </a:spcBef>
        <a:buFont typeface="Arial" panose="020B0604020202020204" pitchFamily="34" charset="0"/>
        <a:buChar char="•"/>
        <a:defRPr sz="1932" kern="1200">
          <a:solidFill>
            <a:schemeClr val="tx1"/>
          </a:solidFill>
          <a:latin typeface="+mn-lt"/>
          <a:ea typeface="+mn-ea"/>
          <a:cs typeface="+mn-cs"/>
        </a:defRPr>
      </a:lvl1pPr>
      <a:lvl2pPr marL="473133" indent="-157711" algn="l" defTabSz="630845" rtl="0" eaLnBrk="1" latinLnBrk="0" hangingPunct="1">
        <a:lnSpc>
          <a:spcPct val="90000"/>
        </a:lnSpc>
        <a:spcBef>
          <a:spcPts val="345"/>
        </a:spcBef>
        <a:buFont typeface="Arial" panose="020B0604020202020204" pitchFamily="34" charset="0"/>
        <a:buChar char="•"/>
        <a:defRPr sz="1656" kern="1200">
          <a:solidFill>
            <a:schemeClr val="tx1"/>
          </a:solidFill>
          <a:latin typeface="+mn-lt"/>
          <a:ea typeface="+mn-ea"/>
          <a:cs typeface="+mn-cs"/>
        </a:defRPr>
      </a:lvl2pPr>
      <a:lvl3pPr marL="788556" indent="-157711" algn="l" defTabSz="630845" rtl="0" eaLnBrk="1" latinLnBrk="0" hangingPunct="1">
        <a:lnSpc>
          <a:spcPct val="90000"/>
        </a:lnSpc>
        <a:spcBef>
          <a:spcPts val="345"/>
        </a:spcBef>
        <a:buFont typeface="Arial" panose="020B0604020202020204" pitchFamily="34" charset="0"/>
        <a:buChar char="•"/>
        <a:defRPr sz="1380" kern="1200">
          <a:solidFill>
            <a:schemeClr val="tx1"/>
          </a:solidFill>
          <a:latin typeface="+mn-lt"/>
          <a:ea typeface="+mn-ea"/>
          <a:cs typeface="+mn-cs"/>
        </a:defRPr>
      </a:lvl3pPr>
      <a:lvl4pPr marL="1103978" indent="-157711" algn="l" defTabSz="630845" rtl="0" eaLnBrk="1" latinLnBrk="0" hangingPunct="1">
        <a:lnSpc>
          <a:spcPct val="90000"/>
        </a:lnSpc>
        <a:spcBef>
          <a:spcPts val="345"/>
        </a:spcBef>
        <a:buFont typeface="Arial" panose="020B0604020202020204" pitchFamily="34" charset="0"/>
        <a:buChar char="•"/>
        <a:defRPr sz="1242" kern="1200">
          <a:solidFill>
            <a:schemeClr val="tx1"/>
          </a:solidFill>
          <a:latin typeface="+mn-lt"/>
          <a:ea typeface="+mn-ea"/>
          <a:cs typeface="+mn-cs"/>
        </a:defRPr>
      </a:lvl4pPr>
      <a:lvl5pPr marL="1419400" indent="-157711" algn="l" defTabSz="630845" rtl="0" eaLnBrk="1" latinLnBrk="0" hangingPunct="1">
        <a:lnSpc>
          <a:spcPct val="90000"/>
        </a:lnSpc>
        <a:spcBef>
          <a:spcPts val="345"/>
        </a:spcBef>
        <a:buFont typeface="Arial" panose="020B0604020202020204" pitchFamily="34" charset="0"/>
        <a:buChar char="•"/>
        <a:defRPr sz="1242" kern="1200">
          <a:solidFill>
            <a:schemeClr val="tx1"/>
          </a:solidFill>
          <a:latin typeface="+mn-lt"/>
          <a:ea typeface="+mn-ea"/>
          <a:cs typeface="+mn-cs"/>
        </a:defRPr>
      </a:lvl5pPr>
      <a:lvl6pPr marL="1734823" indent="-157711" algn="l" defTabSz="630845" rtl="0" eaLnBrk="1" latinLnBrk="0" hangingPunct="1">
        <a:lnSpc>
          <a:spcPct val="90000"/>
        </a:lnSpc>
        <a:spcBef>
          <a:spcPts val="345"/>
        </a:spcBef>
        <a:buFont typeface="Arial" panose="020B0604020202020204" pitchFamily="34" charset="0"/>
        <a:buChar char="•"/>
        <a:defRPr sz="1242" kern="1200">
          <a:solidFill>
            <a:schemeClr val="tx1"/>
          </a:solidFill>
          <a:latin typeface="+mn-lt"/>
          <a:ea typeface="+mn-ea"/>
          <a:cs typeface="+mn-cs"/>
        </a:defRPr>
      </a:lvl6pPr>
      <a:lvl7pPr marL="2050245" indent="-157711" algn="l" defTabSz="630845" rtl="0" eaLnBrk="1" latinLnBrk="0" hangingPunct="1">
        <a:lnSpc>
          <a:spcPct val="90000"/>
        </a:lnSpc>
        <a:spcBef>
          <a:spcPts val="345"/>
        </a:spcBef>
        <a:buFont typeface="Arial" panose="020B0604020202020204" pitchFamily="34" charset="0"/>
        <a:buChar char="•"/>
        <a:defRPr sz="1242" kern="1200">
          <a:solidFill>
            <a:schemeClr val="tx1"/>
          </a:solidFill>
          <a:latin typeface="+mn-lt"/>
          <a:ea typeface="+mn-ea"/>
          <a:cs typeface="+mn-cs"/>
        </a:defRPr>
      </a:lvl7pPr>
      <a:lvl8pPr marL="2365667" indent="-157711" algn="l" defTabSz="630845" rtl="0" eaLnBrk="1" latinLnBrk="0" hangingPunct="1">
        <a:lnSpc>
          <a:spcPct val="90000"/>
        </a:lnSpc>
        <a:spcBef>
          <a:spcPts val="345"/>
        </a:spcBef>
        <a:buFont typeface="Arial" panose="020B0604020202020204" pitchFamily="34" charset="0"/>
        <a:buChar char="•"/>
        <a:defRPr sz="1242" kern="1200">
          <a:solidFill>
            <a:schemeClr val="tx1"/>
          </a:solidFill>
          <a:latin typeface="+mn-lt"/>
          <a:ea typeface="+mn-ea"/>
          <a:cs typeface="+mn-cs"/>
        </a:defRPr>
      </a:lvl8pPr>
      <a:lvl9pPr marL="2681089" indent="-157711" algn="l" defTabSz="630845" rtl="0" eaLnBrk="1" latinLnBrk="0" hangingPunct="1">
        <a:lnSpc>
          <a:spcPct val="90000"/>
        </a:lnSpc>
        <a:spcBef>
          <a:spcPts val="345"/>
        </a:spcBef>
        <a:buFont typeface="Arial" panose="020B0604020202020204" pitchFamily="34" charset="0"/>
        <a:buChar char="•"/>
        <a:defRPr sz="124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30845" rtl="0" eaLnBrk="1" latinLnBrk="0" hangingPunct="1">
        <a:defRPr sz="1242" kern="1200">
          <a:solidFill>
            <a:schemeClr val="tx1"/>
          </a:solidFill>
          <a:latin typeface="+mn-lt"/>
          <a:ea typeface="+mn-ea"/>
          <a:cs typeface="+mn-cs"/>
        </a:defRPr>
      </a:lvl1pPr>
      <a:lvl2pPr marL="315422" algn="l" defTabSz="630845" rtl="0" eaLnBrk="1" latinLnBrk="0" hangingPunct="1">
        <a:defRPr sz="1242" kern="1200">
          <a:solidFill>
            <a:schemeClr val="tx1"/>
          </a:solidFill>
          <a:latin typeface="+mn-lt"/>
          <a:ea typeface="+mn-ea"/>
          <a:cs typeface="+mn-cs"/>
        </a:defRPr>
      </a:lvl2pPr>
      <a:lvl3pPr marL="630845" algn="l" defTabSz="630845" rtl="0" eaLnBrk="1" latinLnBrk="0" hangingPunct="1">
        <a:defRPr sz="1242" kern="1200">
          <a:solidFill>
            <a:schemeClr val="tx1"/>
          </a:solidFill>
          <a:latin typeface="+mn-lt"/>
          <a:ea typeface="+mn-ea"/>
          <a:cs typeface="+mn-cs"/>
        </a:defRPr>
      </a:lvl3pPr>
      <a:lvl4pPr marL="946267" algn="l" defTabSz="630845" rtl="0" eaLnBrk="1" latinLnBrk="0" hangingPunct="1">
        <a:defRPr sz="1242" kern="1200">
          <a:solidFill>
            <a:schemeClr val="tx1"/>
          </a:solidFill>
          <a:latin typeface="+mn-lt"/>
          <a:ea typeface="+mn-ea"/>
          <a:cs typeface="+mn-cs"/>
        </a:defRPr>
      </a:lvl4pPr>
      <a:lvl5pPr marL="1261689" algn="l" defTabSz="630845" rtl="0" eaLnBrk="1" latinLnBrk="0" hangingPunct="1">
        <a:defRPr sz="1242" kern="1200">
          <a:solidFill>
            <a:schemeClr val="tx1"/>
          </a:solidFill>
          <a:latin typeface="+mn-lt"/>
          <a:ea typeface="+mn-ea"/>
          <a:cs typeface="+mn-cs"/>
        </a:defRPr>
      </a:lvl5pPr>
      <a:lvl6pPr marL="1577111" algn="l" defTabSz="630845" rtl="0" eaLnBrk="1" latinLnBrk="0" hangingPunct="1">
        <a:defRPr sz="1242" kern="1200">
          <a:solidFill>
            <a:schemeClr val="tx1"/>
          </a:solidFill>
          <a:latin typeface="+mn-lt"/>
          <a:ea typeface="+mn-ea"/>
          <a:cs typeface="+mn-cs"/>
        </a:defRPr>
      </a:lvl6pPr>
      <a:lvl7pPr marL="1892534" algn="l" defTabSz="630845" rtl="0" eaLnBrk="1" latinLnBrk="0" hangingPunct="1">
        <a:defRPr sz="1242" kern="1200">
          <a:solidFill>
            <a:schemeClr val="tx1"/>
          </a:solidFill>
          <a:latin typeface="+mn-lt"/>
          <a:ea typeface="+mn-ea"/>
          <a:cs typeface="+mn-cs"/>
        </a:defRPr>
      </a:lvl7pPr>
      <a:lvl8pPr marL="2207956" algn="l" defTabSz="630845" rtl="0" eaLnBrk="1" latinLnBrk="0" hangingPunct="1">
        <a:defRPr sz="1242" kern="1200">
          <a:solidFill>
            <a:schemeClr val="tx1"/>
          </a:solidFill>
          <a:latin typeface="+mn-lt"/>
          <a:ea typeface="+mn-ea"/>
          <a:cs typeface="+mn-cs"/>
        </a:defRPr>
      </a:lvl8pPr>
      <a:lvl9pPr marL="2523378" algn="l" defTabSz="630845" rtl="0" eaLnBrk="1" latinLnBrk="0" hangingPunct="1">
        <a:defRPr sz="12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43841" y="0"/>
            <a:ext cx="6410036" cy="9849764"/>
            <a:chOff x="-43841" y="0"/>
            <a:chExt cx="6410036" cy="9849764"/>
          </a:xfrm>
        </p:grpSpPr>
        <p:sp>
          <p:nvSpPr>
            <p:cNvPr id="34" name="TextBox 33"/>
            <p:cNvSpPr txBox="1"/>
            <p:nvPr/>
          </p:nvSpPr>
          <p:spPr>
            <a:xfrm>
              <a:off x="2687085" y="9388099"/>
              <a:ext cx="16242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Time (</a:t>
              </a:r>
              <a:r>
                <a:rPr lang="en-US" sz="2400" dirty="0" err="1"/>
                <a:t>ms</a:t>
              </a:r>
              <a:r>
                <a:rPr lang="en-US" sz="2400" dirty="0"/>
                <a:t>)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010504" y="0"/>
              <a:ext cx="24926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Traditional System</a:t>
              </a:r>
              <a:endParaRPr lang="en-US" sz="24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99685" y="4464039"/>
              <a:ext cx="58785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/>
                <a:t>SeismicDart</a:t>
              </a:r>
              <a:r>
                <a:rPr lang="en-US" sz="2400" dirty="0" smtClean="0"/>
                <a:t> Autonomous Deployment System</a:t>
              </a:r>
              <a:endParaRPr lang="en-US" sz="2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11759" y="8970297"/>
              <a:ext cx="60544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0       100     200     300     400     500     600   700</a:t>
              </a:r>
              <a:endParaRPr lang="en-US" sz="2400" dirty="0"/>
            </a:p>
          </p:txBody>
        </p:sp>
        <p:sp>
          <p:nvSpPr>
            <p:cNvPr id="12" name="TextBox 11"/>
            <p:cNvSpPr txBox="1"/>
            <p:nvPr/>
          </p:nvSpPr>
          <p:spPr>
            <a:xfrm rot="16200000">
              <a:off x="-745281" y="2054447"/>
              <a:ext cx="18891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err="1" smtClean="0"/>
                <a:t>V</a:t>
              </a:r>
              <a:r>
                <a:rPr lang="en-US" sz="2400" baseline="-25000" dirty="0" err="1" smtClean="0"/>
                <a:t>geophone</a:t>
              </a:r>
              <a:r>
                <a:rPr lang="en-US" sz="2400" dirty="0" smtClean="0"/>
                <a:t>  (V)</a:t>
              </a:r>
              <a:r>
                <a:rPr lang="en-US" sz="2400" baseline="-25000" dirty="0" smtClean="0"/>
                <a:t>  </a:t>
              </a:r>
              <a:endParaRPr lang="en-US" sz="2400" dirty="0"/>
            </a:p>
          </p:txBody>
        </p:sp>
        <p:sp>
          <p:nvSpPr>
            <p:cNvPr id="13" name="TextBox 12"/>
            <p:cNvSpPr txBox="1"/>
            <p:nvPr/>
          </p:nvSpPr>
          <p:spPr>
            <a:xfrm rot="16200000">
              <a:off x="-757600" y="6717168"/>
              <a:ext cx="18891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err="1" smtClean="0"/>
                <a:t>V</a:t>
              </a:r>
              <a:r>
                <a:rPr lang="en-US" sz="2400" baseline="-25000" dirty="0" err="1" smtClean="0"/>
                <a:t>geophone</a:t>
              </a:r>
              <a:r>
                <a:rPr lang="en-US" sz="2400" dirty="0" smtClean="0"/>
                <a:t>  (V)</a:t>
              </a:r>
              <a:r>
                <a:rPr lang="en-US" sz="2400" baseline="-25000" dirty="0" smtClean="0"/>
                <a:t>  </a:t>
              </a:r>
              <a:endParaRPr lang="en-US" sz="2400" dirty="0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73" t="2595" r="58298"/>
            <a:stretch/>
          </p:blipFill>
          <p:spPr>
            <a:xfrm rot="16200000">
              <a:off x="1345501" y="4063042"/>
              <a:ext cx="3822700" cy="5653415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711" t="2561" r="6958" b="985"/>
            <a:stretch/>
          </p:blipFill>
          <p:spPr>
            <a:xfrm rot="16200000">
              <a:off x="1355158" y="-346643"/>
              <a:ext cx="3809250" cy="55962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33215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26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Srikanth K.V.S</dc:creator>
  <cp:lastModifiedBy>Srikanth K.V.S</cp:lastModifiedBy>
  <cp:revision>9</cp:revision>
  <dcterms:created xsi:type="dcterms:W3CDTF">2016-09-07T00:00:32Z</dcterms:created>
  <dcterms:modified xsi:type="dcterms:W3CDTF">2016-12-05T21:25:25Z</dcterms:modified>
</cp:coreProperties>
</file>